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 id="2147483664" r:id="rId2"/>
    <p:sldMasterId id="2147483691" r:id="rId3"/>
    <p:sldMasterId id="2147483715" r:id="rId4"/>
  </p:sldMasterIdLst>
  <p:handoutMasterIdLst>
    <p:handoutMasterId r:id="rId54"/>
  </p:handoutMasterIdLst>
  <p:sldIdLst>
    <p:sldId id="256" r:id="rId5"/>
    <p:sldId id="259" r:id="rId6"/>
    <p:sldId id="330" r:id="rId7"/>
    <p:sldId id="282" r:id="rId8"/>
    <p:sldId id="312" r:id="rId9"/>
    <p:sldId id="331" r:id="rId10"/>
    <p:sldId id="322" r:id="rId11"/>
    <p:sldId id="323" r:id="rId12"/>
    <p:sldId id="309" r:id="rId13"/>
    <p:sldId id="315" r:id="rId14"/>
    <p:sldId id="316" r:id="rId15"/>
    <p:sldId id="261" r:id="rId16"/>
    <p:sldId id="327" r:id="rId17"/>
    <p:sldId id="355" r:id="rId18"/>
    <p:sldId id="308" r:id="rId19"/>
    <p:sldId id="333" r:id="rId20"/>
    <p:sldId id="334" r:id="rId21"/>
    <p:sldId id="335" r:id="rId22"/>
    <p:sldId id="326" r:id="rId23"/>
    <p:sldId id="337" r:id="rId24"/>
    <p:sldId id="310" r:id="rId25"/>
    <p:sldId id="317" r:id="rId26"/>
    <p:sldId id="318" r:id="rId27"/>
    <p:sldId id="324" r:id="rId28"/>
    <p:sldId id="325" r:id="rId29"/>
    <p:sldId id="339" r:id="rId30"/>
    <p:sldId id="320" r:id="rId31"/>
    <p:sldId id="338" r:id="rId32"/>
    <p:sldId id="311" r:id="rId33"/>
    <p:sldId id="342" r:id="rId34"/>
    <p:sldId id="313" r:id="rId35"/>
    <p:sldId id="328" r:id="rId36"/>
    <p:sldId id="329" r:id="rId37"/>
    <p:sldId id="345" r:id="rId38"/>
    <p:sldId id="314" r:id="rId39"/>
    <p:sldId id="349" r:id="rId40"/>
    <p:sldId id="350" r:id="rId41"/>
    <p:sldId id="351" r:id="rId42"/>
    <p:sldId id="352" r:id="rId43"/>
    <p:sldId id="353" r:id="rId44"/>
    <p:sldId id="354" r:id="rId45"/>
    <p:sldId id="340" r:id="rId46"/>
    <p:sldId id="343" r:id="rId47"/>
    <p:sldId id="341" r:id="rId48"/>
    <p:sldId id="347" r:id="rId49"/>
    <p:sldId id="348" r:id="rId50"/>
    <p:sldId id="346" r:id="rId51"/>
    <p:sldId id="344" r:id="rId52"/>
    <p:sldId id="263" r:id="rId5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600"/>
    <a:srgbClr val="DA322A"/>
    <a:srgbClr val="D91C72"/>
    <a:srgbClr val="B21522"/>
    <a:srgbClr val="FF6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68"/>
    <p:restoredTop sz="95964"/>
  </p:normalViewPr>
  <p:slideViewPr>
    <p:cSldViewPr snapToGrid="0">
      <p:cViewPr varScale="1">
        <p:scale>
          <a:sx n="84" d="100"/>
          <a:sy n="84" d="100"/>
        </p:scale>
        <p:origin x="546" y="7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8" d="100"/>
          <a:sy n="88" d="100"/>
        </p:scale>
        <p:origin x="278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254136-6839-6140-89B0-54BC1BAAAFE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s-MX"/>
        </a:p>
      </dgm:t>
    </dgm:pt>
    <dgm:pt modelId="{2D80EB6B-C9B1-FF46-9A2C-3C92D24723C8}">
      <dgm:prSet phldrT="[Texto]"/>
      <dgm:spPr>
        <a:solidFill>
          <a:srgbClr val="FF0000"/>
        </a:solidFill>
      </dgm:spPr>
      <dgm:t>
        <a:bodyPr/>
        <a:lstStyle/>
        <a:p>
          <a:r>
            <a:rPr lang="es-MX" dirty="0"/>
            <a:t>I. Inflación</a:t>
          </a:r>
        </a:p>
      </dgm:t>
    </dgm:pt>
    <dgm:pt modelId="{AC2B815B-1309-744B-9EDB-6C8158CF1250}" type="parTrans" cxnId="{7532A58A-0258-B24A-8912-4535046F2DCE}">
      <dgm:prSet/>
      <dgm:spPr/>
      <dgm:t>
        <a:bodyPr/>
        <a:lstStyle/>
        <a:p>
          <a:endParaRPr lang="es-MX"/>
        </a:p>
      </dgm:t>
    </dgm:pt>
    <dgm:pt modelId="{5198EC12-5493-8041-9243-F3265AC8B862}" type="sibTrans" cxnId="{7532A58A-0258-B24A-8912-4535046F2DCE}">
      <dgm:prSet/>
      <dgm:spPr/>
      <dgm:t>
        <a:bodyPr/>
        <a:lstStyle/>
        <a:p>
          <a:endParaRPr lang="es-MX"/>
        </a:p>
      </dgm:t>
    </dgm:pt>
    <dgm:pt modelId="{93C5D033-F059-9E43-92DD-C77B1AB70CF4}">
      <dgm:prSet phldrT="[Texto]"/>
      <dgm:spPr>
        <a:solidFill>
          <a:srgbClr val="FF0000"/>
        </a:solidFill>
      </dgm:spPr>
      <dgm:t>
        <a:bodyPr/>
        <a:lstStyle/>
        <a:p>
          <a:r>
            <a:rPr lang="es-MX" dirty="0"/>
            <a:t>II. Incertidumbre</a:t>
          </a:r>
        </a:p>
      </dgm:t>
    </dgm:pt>
    <dgm:pt modelId="{A82E13CA-A7A8-C646-A6CF-9BDAD4E764B8}" type="parTrans" cxnId="{7BF3C073-0FBD-0342-BC07-4231114A2A20}">
      <dgm:prSet/>
      <dgm:spPr/>
      <dgm:t>
        <a:bodyPr/>
        <a:lstStyle/>
        <a:p>
          <a:endParaRPr lang="es-MX"/>
        </a:p>
      </dgm:t>
    </dgm:pt>
    <dgm:pt modelId="{F641C4A8-A46D-684E-A3B6-2A964F3EE49B}" type="sibTrans" cxnId="{7BF3C073-0FBD-0342-BC07-4231114A2A20}">
      <dgm:prSet/>
      <dgm:spPr/>
      <dgm:t>
        <a:bodyPr/>
        <a:lstStyle/>
        <a:p>
          <a:endParaRPr lang="es-MX"/>
        </a:p>
      </dgm:t>
    </dgm:pt>
    <dgm:pt modelId="{7FC09B93-DD40-8E4D-A349-292ACD28B376}">
      <dgm:prSet phldrT="[Texto]"/>
      <dgm:spPr>
        <a:solidFill>
          <a:srgbClr val="FF0000"/>
        </a:solidFill>
      </dgm:spPr>
      <dgm:t>
        <a:bodyPr/>
        <a:lstStyle/>
        <a:p>
          <a:r>
            <a:rPr lang="es-MX" dirty="0"/>
            <a:t>III. Inversión</a:t>
          </a:r>
        </a:p>
      </dgm:t>
    </dgm:pt>
    <dgm:pt modelId="{12F50F29-2F6E-E441-9157-1BB4CBC85E3D}" type="parTrans" cxnId="{9D87C715-850E-7F44-BEF8-F4E750E17AB2}">
      <dgm:prSet/>
      <dgm:spPr/>
      <dgm:t>
        <a:bodyPr/>
        <a:lstStyle/>
        <a:p>
          <a:endParaRPr lang="es-MX"/>
        </a:p>
      </dgm:t>
    </dgm:pt>
    <dgm:pt modelId="{7BDF96D4-CF46-F74D-BA6B-CF628385BA36}" type="sibTrans" cxnId="{9D87C715-850E-7F44-BEF8-F4E750E17AB2}">
      <dgm:prSet/>
      <dgm:spPr/>
      <dgm:t>
        <a:bodyPr/>
        <a:lstStyle/>
        <a:p>
          <a:endParaRPr lang="es-MX"/>
        </a:p>
      </dgm:t>
    </dgm:pt>
    <dgm:pt modelId="{2586FC1D-2522-6249-BD5D-ECF568729925}" type="pres">
      <dgm:prSet presAssocID="{45254136-6839-6140-89B0-54BC1BAAAFE8}" presName="linear" presStyleCnt="0">
        <dgm:presLayoutVars>
          <dgm:dir/>
          <dgm:animLvl val="lvl"/>
          <dgm:resizeHandles val="exact"/>
        </dgm:presLayoutVars>
      </dgm:prSet>
      <dgm:spPr/>
    </dgm:pt>
    <dgm:pt modelId="{25647FB1-ED14-7840-AF29-269D764B9769}" type="pres">
      <dgm:prSet presAssocID="{2D80EB6B-C9B1-FF46-9A2C-3C92D24723C8}" presName="parentLin" presStyleCnt="0"/>
      <dgm:spPr/>
    </dgm:pt>
    <dgm:pt modelId="{3779CC77-E3DA-EC46-B52B-20C5E14F9B80}" type="pres">
      <dgm:prSet presAssocID="{2D80EB6B-C9B1-FF46-9A2C-3C92D24723C8}" presName="parentLeftMargin" presStyleLbl="node1" presStyleIdx="0" presStyleCnt="3"/>
      <dgm:spPr/>
    </dgm:pt>
    <dgm:pt modelId="{A3A6930D-DBAE-564C-899D-C303A681BFEE}" type="pres">
      <dgm:prSet presAssocID="{2D80EB6B-C9B1-FF46-9A2C-3C92D24723C8}" presName="parentText" presStyleLbl="node1" presStyleIdx="0" presStyleCnt="3">
        <dgm:presLayoutVars>
          <dgm:chMax val="0"/>
          <dgm:bulletEnabled val="1"/>
        </dgm:presLayoutVars>
      </dgm:prSet>
      <dgm:spPr/>
    </dgm:pt>
    <dgm:pt modelId="{D0C7B9C7-2893-F248-B6F9-6E42F1456901}" type="pres">
      <dgm:prSet presAssocID="{2D80EB6B-C9B1-FF46-9A2C-3C92D24723C8}" presName="negativeSpace" presStyleCnt="0"/>
      <dgm:spPr/>
    </dgm:pt>
    <dgm:pt modelId="{1B4D14BE-7D73-F54E-9F35-2BB520C1EEB6}" type="pres">
      <dgm:prSet presAssocID="{2D80EB6B-C9B1-FF46-9A2C-3C92D24723C8}" presName="childText" presStyleLbl="conFgAcc1" presStyleIdx="0" presStyleCnt="3">
        <dgm:presLayoutVars>
          <dgm:bulletEnabled val="1"/>
        </dgm:presLayoutVars>
      </dgm:prSet>
      <dgm:spPr/>
    </dgm:pt>
    <dgm:pt modelId="{BD93B7BB-9ADC-B242-88AD-FE4DB25B76A5}" type="pres">
      <dgm:prSet presAssocID="{5198EC12-5493-8041-9243-F3265AC8B862}" presName="spaceBetweenRectangles" presStyleCnt="0"/>
      <dgm:spPr/>
    </dgm:pt>
    <dgm:pt modelId="{EAB43ABE-9B7A-9743-9403-DE97E1973B8E}" type="pres">
      <dgm:prSet presAssocID="{93C5D033-F059-9E43-92DD-C77B1AB70CF4}" presName="parentLin" presStyleCnt="0"/>
      <dgm:spPr/>
    </dgm:pt>
    <dgm:pt modelId="{7CC07A1E-DD60-6649-A94E-7DACD3896D36}" type="pres">
      <dgm:prSet presAssocID="{93C5D033-F059-9E43-92DD-C77B1AB70CF4}" presName="parentLeftMargin" presStyleLbl="node1" presStyleIdx="0" presStyleCnt="3"/>
      <dgm:spPr/>
    </dgm:pt>
    <dgm:pt modelId="{19277174-9B0B-2F46-8BCD-4542C398ACBA}" type="pres">
      <dgm:prSet presAssocID="{93C5D033-F059-9E43-92DD-C77B1AB70CF4}" presName="parentText" presStyleLbl="node1" presStyleIdx="1" presStyleCnt="3">
        <dgm:presLayoutVars>
          <dgm:chMax val="0"/>
          <dgm:bulletEnabled val="1"/>
        </dgm:presLayoutVars>
      </dgm:prSet>
      <dgm:spPr/>
    </dgm:pt>
    <dgm:pt modelId="{F21FD8DC-B73F-314C-905D-ABB9D1AEB108}" type="pres">
      <dgm:prSet presAssocID="{93C5D033-F059-9E43-92DD-C77B1AB70CF4}" presName="negativeSpace" presStyleCnt="0"/>
      <dgm:spPr/>
    </dgm:pt>
    <dgm:pt modelId="{4EEF6786-701D-C241-ACD5-86B896F29265}" type="pres">
      <dgm:prSet presAssocID="{93C5D033-F059-9E43-92DD-C77B1AB70CF4}" presName="childText" presStyleLbl="conFgAcc1" presStyleIdx="1" presStyleCnt="3">
        <dgm:presLayoutVars>
          <dgm:bulletEnabled val="1"/>
        </dgm:presLayoutVars>
      </dgm:prSet>
      <dgm:spPr/>
    </dgm:pt>
    <dgm:pt modelId="{5DBF39F5-D4DA-7E49-ADEA-A5CAB645E70C}" type="pres">
      <dgm:prSet presAssocID="{F641C4A8-A46D-684E-A3B6-2A964F3EE49B}" presName="spaceBetweenRectangles" presStyleCnt="0"/>
      <dgm:spPr/>
    </dgm:pt>
    <dgm:pt modelId="{E0453761-FC68-D84A-A099-563534C8CB26}" type="pres">
      <dgm:prSet presAssocID="{7FC09B93-DD40-8E4D-A349-292ACD28B376}" presName="parentLin" presStyleCnt="0"/>
      <dgm:spPr/>
    </dgm:pt>
    <dgm:pt modelId="{3C52C1BB-0386-D043-831B-77BE1C1C6AE2}" type="pres">
      <dgm:prSet presAssocID="{7FC09B93-DD40-8E4D-A349-292ACD28B376}" presName="parentLeftMargin" presStyleLbl="node1" presStyleIdx="1" presStyleCnt="3"/>
      <dgm:spPr/>
    </dgm:pt>
    <dgm:pt modelId="{E61CAA24-35E7-804C-AFE2-D865A18F9A76}" type="pres">
      <dgm:prSet presAssocID="{7FC09B93-DD40-8E4D-A349-292ACD28B376}" presName="parentText" presStyleLbl="node1" presStyleIdx="2" presStyleCnt="3" custLinFactNeighborY="1548">
        <dgm:presLayoutVars>
          <dgm:chMax val="0"/>
          <dgm:bulletEnabled val="1"/>
        </dgm:presLayoutVars>
      </dgm:prSet>
      <dgm:spPr/>
    </dgm:pt>
    <dgm:pt modelId="{53CD9965-9E34-974D-890E-AB26964F00DE}" type="pres">
      <dgm:prSet presAssocID="{7FC09B93-DD40-8E4D-A349-292ACD28B376}" presName="negativeSpace" presStyleCnt="0"/>
      <dgm:spPr/>
    </dgm:pt>
    <dgm:pt modelId="{890AB437-A663-F248-A4A6-4C16B7C6C502}" type="pres">
      <dgm:prSet presAssocID="{7FC09B93-DD40-8E4D-A349-292ACD28B376}" presName="childText" presStyleLbl="conFgAcc1" presStyleIdx="2" presStyleCnt="3">
        <dgm:presLayoutVars>
          <dgm:bulletEnabled val="1"/>
        </dgm:presLayoutVars>
      </dgm:prSet>
      <dgm:spPr/>
    </dgm:pt>
  </dgm:ptLst>
  <dgm:cxnLst>
    <dgm:cxn modelId="{31166C03-3B6C-174D-86E8-DC4F907E75CE}" type="presOf" srcId="{93C5D033-F059-9E43-92DD-C77B1AB70CF4}" destId="{19277174-9B0B-2F46-8BCD-4542C398ACBA}" srcOrd="1" destOrd="0" presId="urn:microsoft.com/office/officeart/2005/8/layout/list1"/>
    <dgm:cxn modelId="{9D87C715-850E-7F44-BEF8-F4E750E17AB2}" srcId="{45254136-6839-6140-89B0-54BC1BAAAFE8}" destId="{7FC09B93-DD40-8E4D-A349-292ACD28B376}" srcOrd="2" destOrd="0" parTransId="{12F50F29-2F6E-E441-9157-1BB4CBC85E3D}" sibTransId="{7BDF96D4-CF46-F74D-BA6B-CF628385BA36}"/>
    <dgm:cxn modelId="{21F91123-5F90-BC4F-8FF3-CF161C078C4E}" type="presOf" srcId="{2D80EB6B-C9B1-FF46-9A2C-3C92D24723C8}" destId="{A3A6930D-DBAE-564C-899D-C303A681BFEE}" srcOrd="1" destOrd="0" presId="urn:microsoft.com/office/officeart/2005/8/layout/list1"/>
    <dgm:cxn modelId="{BB32B530-55DC-3849-BEA3-8E7C6C006487}" type="presOf" srcId="{2D80EB6B-C9B1-FF46-9A2C-3C92D24723C8}" destId="{3779CC77-E3DA-EC46-B52B-20C5E14F9B80}" srcOrd="0" destOrd="0" presId="urn:microsoft.com/office/officeart/2005/8/layout/list1"/>
    <dgm:cxn modelId="{4ED14467-A48D-2E4D-BFD8-726EB3F19B26}" type="presOf" srcId="{93C5D033-F059-9E43-92DD-C77B1AB70CF4}" destId="{7CC07A1E-DD60-6649-A94E-7DACD3896D36}" srcOrd="0" destOrd="0" presId="urn:microsoft.com/office/officeart/2005/8/layout/list1"/>
    <dgm:cxn modelId="{7BF3C073-0FBD-0342-BC07-4231114A2A20}" srcId="{45254136-6839-6140-89B0-54BC1BAAAFE8}" destId="{93C5D033-F059-9E43-92DD-C77B1AB70CF4}" srcOrd="1" destOrd="0" parTransId="{A82E13CA-A7A8-C646-A6CF-9BDAD4E764B8}" sibTransId="{F641C4A8-A46D-684E-A3B6-2A964F3EE49B}"/>
    <dgm:cxn modelId="{7532A58A-0258-B24A-8912-4535046F2DCE}" srcId="{45254136-6839-6140-89B0-54BC1BAAAFE8}" destId="{2D80EB6B-C9B1-FF46-9A2C-3C92D24723C8}" srcOrd="0" destOrd="0" parTransId="{AC2B815B-1309-744B-9EDB-6C8158CF1250}" sibTransId="{5198EC12-5493-8041-9243-F3265AC8B862}"/>
    <dgm:cxn modelId="{5FF6DFA5-5F33-1F4B-B9AD-E6C7AB69E7E1}" type="presOf" srcId="{45254136-6839-6140-89B0-54BC1BAAAFE8}" destId="{2586FC1D-2522-6249-BD5D-ECF568729925}" srcOrd="0" destOrd="0" presId="urn:microsoft.com/office/officeart/2005/8/layout/list1"/>
    <dgm:cxn modelId="{D1BE79B2-324B-1645-B942-24C9809BFF8F}" type="presOf" srcId="{7FC09B93-DD40-8E4D-A349-292ACD28B376}" destId="{E61CAA24-35E7-804C-AFE2-D865A18F9A76}" srcOrd="1" destOrd="0" presId="urn:microsoft.com/office/officeart/2005/8/layout/list1"/>
    <dgm:cxn modelId="{521E89B3-8190-7F40-BA47-9950BA9EB812}" type="presOf" srcId="{7FC09B93-DD40-8E4D-A349-292ACD28B376}" destId="{3C52C1BB-0386-D043-831B-77BE1C1C6AE2}" srcOrd="0" destOrd="0" presId="urn:microsoft.com/office/officeart/2005/8/layout/list1"/>
    <dgm:cxn modelId="{2B432516-10D4-8D4C-9C18-C8C42C3DA034}" type="presParOf" srcId="{2586FC1D-2522-6249-BD5D-ECF568729925}" destId="{25647FB1-ED14-7840-AF29-269D764B9769}" srcOrd="0" destOrd="0" presId="urn:microsoft.com/office/officeart/2005/8/layout/list1"/>
    <dgm:cxn modelId="{7C9A95E0-B5A2-2C48-B098-7DB84E8A6759}" type="presParOf" srcId="{25647FB1-ED14-7840-AF29-269D764B9769}" destId="{3779CC77-E3DA-EC46-B52B-20C5E14F9B80}" srcOrd="0" destOrd="0" presId="urn:microsoft.com/office/officeart/2005/8/layout/list1"/>
    <dgm:cxn modelId="{F1B84FD7-F8EB-4B40-896A-D44E03358EE7}" type="presParOf" srcId="{25647FB1-ED14-7840-AF29-269D764B9769}" destId="{A3A6930D-DBAE-564C-899D-C303A681BFEE}" srcOrd="1" destOrd="0" presId="urn:microsoft.com/office/officeart/2005/8/layout/list1"/>
    <dgm:cxn modelId="{F28C9EB4-AD3D-124E-974B-9FC9B451DAF7}" type="presParOf" srcId="{2586FC1D-2522-6249-BD5D-ECF568729925}" destId="{D0C7B9C7-2893-F248-B6F9-6E42F1456901}" srcOrd="1" destOrd="0" presId="urn:microsoft.com/office/officeart/2005/8/layout/list1"/>
    <dgm:cxn modelId="{07A13096-1B1A-B34D-9CE5-DE6B55B3DC82}" type="presParOf" srcId="{2586FC1D-2522-6249-BD5D-ECF568729925}" destId="{1B4D14BE-7D73-F54E-9F35-2BB520C1EEB6}" srcOrd="2" destOrd="0" presId="urn:microsoft.com/office/officeart/2005/8/layout/list1"/>
    <dgm:cxn modelId="{160FAA2E-8981-FB4F-AD8F-91EA01E1B1F8}" type="presParOf" srcId="{2586FC1D-2522-6249-BD5D-ECF568729925}" destId="{BD93B7BB-9ADC-B242-88AD-FE4DB25B76A5}" srcOrd="3" destOrd="0" presId="urn:microsoft.com/office/officeart/2005/8/layout/list1"/>
    <dgm:cxn modelId="{4769C299-8C8E-F34E-92F8-D68F5A53D070}" type="presParOf" srcId="{2586FC1D-2522-6249-BD5D-ECF568729925}" destId="{EAB43ABE-9B7A-9743-9403-DE97E1973B8E}" srcOrd="4" destOrd="0" presId="urn:microsoft.com/office/officeart/2005/8/layout/list1"/>
    <dgm:cxn modelId="{77FDF9A8-1FA0-9D48-9576-E959F4AB3DCA}" type="presParOf" srcId="{EAB43ABE-9B7A-9743-9403-DE97E1973B8E}" destId="{7CC07A1E-DD60-6649-A94E-7DACD3896D36}" srcOrd="0" destOrd="0" presId="urn:microsoft.com/office/officeart/2005/8/layout/list1"/>
    <dgm:cxn modelId="{F761B825-BB05-4C4C-A54D-F05F5E70BB6C}" type="presParOf" srcId="{EAB43ABE-9B7A-9743-9403-DE97E1973B8E}" destId="{19277174-9B0B-2F46-8BCD-4542C398ACBA}" srcOrd="1" destOrd="0" presId="urn:microsoft.com/office/officeart/2005/8/layout/list1"/>
    <dgm:cxn modelId="{F8A71E19-549D-8148-A9DD-B4421D672D9C}" type="presParOf" srcId="{2586FC1D-2522-6249-BD5D-ECF568729925}" destId="{F21FD8DC-B73F-314C-905D-ABB9D1AEB108}" srcOrd="5" destOrd="0" presId="urn:microsoft.com/office/officeart/2005/8/layout/list1"/>
    <dgm:cxn modelId="{4F43884F-6654-C44B-B908-02CAEC606957}" type="presParOf" srcId="{2586FC1D-2522-6249-BD5D-ECF568729925}" destId="{4EEF6786-701D-C241-ACD5-86B896F29265}" srcOrd="6" destOrd="0" presId="urn:microsoft.com/office/officeart/2005/8/layout/list1"/>
    <dgm:cxn modelId="{37FBF4BC-95EE-BE4F-AC6D-8A9AD4DB4004}" type="presParOf" srcId="{2586FC1D-2522-6249-BD5D-ECF568729925}" destId="{5DBF39F5-D4DA-7E49-ADEA-A5CAB645E70C}" srcOrd="7" destOrd="0" presId="urn:microsoft.com/office/officeart/2005/8/layout/list1"/>
    <dgm:cxn modelId="{909FF4E8-0D4C-F346-83D1-89F3D0CC8031}" type="presParOf" srcId="{2586FC1D-2522-6249-BD5D-ECF568729925}" destId="{E0453761-FC68-D84A-A099-563534C8CB26}" srcOrd="8" destOrd="0" presId="urn:microsoft.com/office/officeart/2005/8/layout/list1"/>
    <dgm:cxn modelId="{99C9A411-8CE3-2C47-B733-9306ABC28E74}" type="presParOf" srcId="{E0453761-FC68-D84A-A099-563534C8CB26}" destId="{3C52C1BB-0386-D043-831B-77BE1C1C6AE2}" srcOrd="0" destOrd="0" presId="urn:microsoft.com/office/officeart/2005/8/layout/list1"/>
    <dgm:cxn modelId="{9A63C9BF-6D79-7140-8117-DCBE9F4C30C0}" type="presParOf" srcId="{E0453761-FC68-D84A-A099-563534C8CB26}" destId="{E61CAA24-35E7-804C-AFE2-D865A18F9A76}" srcOrd="1" destOrd="0" presId="urn:microsoft.com/office/officeart/2005/8/layout/list1"/>
    <dgm:cxn modelId="{586609D8-3EE2-5F47-9B0E-50A94C0708E5}" type="presParOf" srcId="{2586FC1D-2522-6249-BD5D-ECF568729925}" destId="{53CD9965-9E34-974D-890E-AB26964F00DE}" srcOrd="9" destOrd="0" presId="urn:microsoft.com/office/officeart/2005/8/layout/list1"/>
    <dgm:cxn modelId="{A268B1BC-2469-5545-9489-5F1CE5F9FA0D}" type="presParOf" srcId="{2586FC1D-2522-6249-BD5D-ECF568729925}" destId="{890AB437-A663-F248-A4A6-4C16B7C6C502}" srcOrd="10" destOrd="0" presId="urn:microsoft.com/office/officeart/2005/8/layout/list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D14BE-7D73-F54E-9F35-2BB520C1EEB6}">
      <dsp:nvSpPr>
        <dsp:cNvPr id="0" name=""/>
        <dsp:cNvSpPr/>
      </dsp:nvSpPr>
      <dsp:spPr>
        <a:xfrm>
          <a:off x="0" y="444878"/>
          <a:ext cx="5827210" cy="730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A6930D-DBAE-564C-899D-C303A681BFEE}">
      <dsp:nvSpPr>
        <dsp:cNvPr id="0" name=""/>
        <dsp:cNvSpPr/>
      </dsp:nvSpPr>
      <dsp:spPr>
        <a:xfrm>
          <a:off x="291360" y="16838"/>
          <a:ext cx="4079047" cy="85608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178" tIns="0" rIns="154178" bIns="0" numCol="1" spcCol="1270" anchor="ctr" anchorCtr="0">
          <a:noAutofit/>
        </a:bodyPr>
        <a:lstStyle/>
        <a:p>
          <a:pPr marL="0" lvl="0" indent="0" algn="l" defTabSz="1289050">
            <a:lnSpc>
              <a:spcPct val="90000"/>
            </a:lnSpc>
            <a:spcBef>
              <a:spcPct val="0"/>
            </a:spcBef>
            <a:spcAft>
              <a:spcPct val="35000"/>
            </a:spcAft>
            <a:buNone/>
          </a:pPr>
          <a:r>
            <a:rPr lang="es-MX" sz="2900" kern="1200" dirty="0"/>
            <a:t>I. Inflación</a:t>
          </a:r>
        </a:p>
      </dsp:txBody>
      <dsp:txXfrm>
        <a:off x="333150" y="58628"/>
        <a:ext cx="3995467" cy="772500"/>
      </dsp:txXfrm>
    </dsp:sp>
    <dsp:sp modelId="{4EEF6786-701D-C241-ACD5-86B896F29265}">
      <dsp:nvSpPr>
        <dsp:cNvPr id="0" name=""/>
        <dsp:cNvSpPr/>
      </dsp:nvSpPr>
      <dsp:spPr>
        <a:xfrm>
          <a:off x="0" y="1760318"/>
          <a:ext cx="5827210" cy="730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277174-9B0B-2F46-8BCD-4542C398ACBA}">
      <dsp:nvSpPr>
        <dsp:cNvPr id="0" name=""/>
        <dsp:cNvSpPr/>
      </dsp:nvSpPr>
      <dsp:spPr>
        <a:xfrm>
          <a:off x="291360" y="1332278"/>
          <a:ext cx="4079047" cy="85608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178" tIns="0" rIns="154178" bIns="0" numCol="1" spcCol="1270" anchor="ctr" anchorCtr="0">
          <a:noAutofit/>
        </a:bodyPr>
        <a:lstStyle/>
        <a:p>
          <a:pPr marL="0" lvl="0" indent="0" algn="l" defTabSz="1289050">
            <a:lnSpc>
              <a:spcPct val="90000"/>
            </a:lnSpc>
            <a:spcBef>
              <a:spcPct val="0"/>
            </a:spcBef>
            <a:spcAft>
              <a:spcPct val="35000"/>
            </a:spcAft>
            <a:buNone/>
          </a:pPr>
          <a:r>
            <a:rPr lang="es-MX" sz="2900" kern="1200" dirty="0"/>
            <a:t>II. Incertidumbre</a:t>
          </a:r>
        </a:p>
      </dsp:txBody>
      <dsp:txXfrm>
        <a:off x="333150" y="1374068"/>
        <a:ext cx="3995467" cy="772500"/>
      </dsp:txXfrm>
    </dsp:sp>
    <dsp:sp modelId="{890AB437-A663-F248-A4A6-4C16B7C6C502}">
      <dsp:nvSpPr>
        <dsp:cNvPr id="0" name=""/>
        <dsp:cNvSpPr/>
      </dsp:nvSpPr>
      <dsp:spPr>
        <a:xfrm>
          <a:off x="0" y="3075758"/>
          <a:ext cx="5827210" cy="730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1CAA24-35E7-804C-AFE2-D865A18F9A76}">
      <dsp:nvSpPr>
        <dsp:cNvPr id="0" name=""/>
        <dsp:cNvSpPr/>
      </dsp:nvSpPr>
      <dsp:spPr>
        <a:xfrm>
          <a:off x="291360" y="2660970"/>
          <a:ext cx="4079047" cy="85608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178" tIns="0" rIns="154178" bIns="0" numCol="1" spcCol="1270" anchor="ctr" anchorCtr="0">
          <a:noAutofit/>
        </a:bodyPr>
        <a:lstStyle/>
        <a:p>
          <a:pPr marL="0" lvl="0" indent="0" algn="l" defTabSz="1289050">
            <a:lnSpc>
              <a:spcPct val="90000"/>
            </a:lnSpc>
            <a:spcBef>
              <a:spcPct val="0"/>
            </a:spcBef>
            <a:spcAft>
              <a:spcPct val="35000"/>
            </a:spcAft>
            <a:buNone/>
          </a:pPr>
          <a:r>
            <a:rPr lang="es-MX" sz="2900" kern="1200" dirty="0"/>
            <a:t>III. Inversión</a:t>
          </a:r>
        </a:p>
      </dsp:txBody>
      <dsp:txXfrm>
        <a:off x="333150" y="2702760"/>
        <a:ext cx="3995467" cy="7725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5B9B2ED-B214-492E-8EFF-D1709FF58F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14567E94-B700-D85A-175F-8EF6967B2E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F1B6C6-F642-D942-8633-9B406AFF24E9}" type="datetimeFigureOut">
              <a:rPr lang="es-CL" smtClean="0"/>
              <a:t>05-12-2023</a:t>
            </a:fld>
            <a:endParaRPr lang="es-CL"/>
          </a:p>
        </p:txBody>
      </p:sp>
      <p:sp>
        <p:nvSpPr>
          <p:cNvPr id="4" name="Marcador de pie de página 3">
            <a:extLst>
              <a:ext uri="{FF2B5EF4-FFF2-40B4-BE49-F238E27FC236}">
                <a16:creationId xmlns:a16="http://schemas.microsoft.com/office/drawing/2014/main" id="{9470E85B-8C79-4EE4-49D1-9B2DB9CBD4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496F2C9B-54E9-48FE-B6B1-26E3EE4B96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45A888-5A0D-7E43-A0E3-CA5AC534D6E6}" type="slidenum">
              <a:rPr lang="es-CL" smtClean="0"/>
              <a:t>‹Nº›</a:t>
            </a:fld>
            <a:endParaRPr lang="es-CL"/>
          </a:p>
        </p:txBody>
      </p:sp>
    </p:spTree>
    <p:extLst>
      <p:ext uri="{BB962C8B-B14F-4D97-AF65-F5344CB8AC3E}">
        <p14:creationId xmlns:p14="http://schemas.microsoft.com/office/powerpoint/2010/main" val="17804883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SANTIAG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25166C-53A1-F1CD-198D-796CE72D2923}"/>
              </a:ext>
            </a:extLst>
          </p:cNvPr>
          <p:cNvSpPr>
            <a:spLocks noGrp="1"/>
          </p:cNvSpPr>
          <p:nvPr>
            <p:ph type="ctrTitle" hasCustomPrompt="1"/>
          </p:nvPr>
        </p:nvSpPr>
        <p:spPr>
          <a:xfrm>
            <a:off x="939383" y="1663908"/>
            <a:ext cx="4277193" cy="2130867"/>
          </a:xfrm>
          <a:prstGeom prst="rect">
            <a:avLst/>
          </a:prstGeom>
        </p:spPr>
        <p:txBody>
          <a:bodyPr anchor="b"/>
          <a:lstStyle>
            <a:lvl1pPr algn="l">
              <a:defRPr sz="4200" b="1">
                <a:solidFill>
                  <a:schemeClr val="tx1">
                    <a:lumMod val="75000"/>
                    <a:lumOff val="25000"/>
                  </a:schemeClr>
                </a:solidFill>
                <a:latin typeface="Montserrat" pitchFamily="2" charset="77"/>
              </a:defRPr>
            </a:lvl1pPr>
          </a:lstStyle>
          <a:p>
            <a:r>
              <a:rPr lang="es-MX" dirty="0"/>
              <a:t>TÍTULO PRINCIPAL PORTADA</a:t>
            </a:r>
            <a:endParaRPr lang="es-CL" dirty="0"/>
          </a:p>
        </p:txBody>
      </p:sp>
      <p:sp>
        <p:nvSpPr>
          <p:cNvPr id="3" name="Subtítulo 2">
            <a:extLst>
              <a:ext uri="{FF2B5EF4-FFF2-40B4-BE49-F238E27FC236}">
                <a16:creationId xmlns:a16="http://schemas.microsoft.com/office/drawing/2014/main" id="{069ACA9B-7AC6-32ED-2669-64125F80F533}"/>
              </a:ext>
            </a:extLst>
          </p:cNvPr>
          <p:cNvSpPr>
            <a:spLocks noGrp="1"/>
          </p:cNvSpPr>
          <p:nvPr>
            <p:ph type="subTitle" idx="1" hasCustomPrompt="1"/>
          </p:nvPr>
        </p:nvSpPr>
        <p:spPr>
          <a:xfrm>
            <a:off x="939383" y="3906833"/>
            <a:ext cx="4277193" cy="710138"/>
          </a:xfrm>
          <a:prstGeom prst="rect">
            <a:avLst/>
          </a:prstGeom>
        </p:spPr>
        <p:txBody>
          <a:bodyPr/>
          <a:lstStyle>
            <a:lvl1pPr marL="0" indent="0" algn="l">
              <a:buNone/>
              <a:defRPr sz="2800">
                <a:solidFill>
                  <a:schemeClr val="tx1">
                    <a:lumMod val="75000"/>
                    <a:lumOff val="25000"/>
                  </a:schemeClr>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SUBTÍTULO</a:t>
            </a:r>
            <a:endParaRPr lang="es-CL" dirty="0"/>
          </a:p>
        </p:txBody>
      </p:sp>
      <p:sp>
        <p:nvSpPr>
          <p:cNvPr id="12" name="Marcador de contenido 11">
            <a:extLst>
              <a:ext uri="{FF2B5EF4-FFF2-40B4-BE49-F238E27FC236}">
                <a16:creationId xmlns:a16="http://schemas.microsoft.com/office/drawing/2014/main" id="{253CFA17-6B5F-F8C7-4EFF-E3C1062B1B9F}"/>
              </a:ext>
            </a:extLst>
          </p:cNvPr>
          <p:cNvSpPr>
            <a:spLocks noGrp="1"/>
          </p:cNvSpPr>
          <p:nvPr>
            <p:ph sz="quarter" idx="11" hasCustomPrompt="1"/>
          </p:nvPr>
        </p:nvSpPr>
        <p:spPr>
          <a:xfrm>
            <a:off x="939851" y="4729029"/>
            <a:ext cx="4276725" cy="614362"/>
          </a:xfrm>
          <a:prstGeom prst="rect">
            <a:avLst/>
          </a:prstGeom>
        </p:spPr>
        <p:txBody>
          <a:bodyPr/>
          <a:lstStyle>
            <a:lvl1pPr marL="0" indent="0">
              <a:buNone/>
              <a:defRPr lang="es-MX" sz="1400" kern="1200" dirty="0" smtClean="0">
                <a:solidFill>
                  <a:schemeClr val="tx1">
                    <a:lumMod val="50000"/>
                    <a:lumOff val="50000"/>
                  </a:schemeClr>
                </a:solidFill>
                <a:latin typeface="Montserrat" pitchFamily="2" charset="77"/>
                <a:ea typeface="+mn-ea"/>
                <a:cs typeface="+mn-cs"/>
              </a:defRPr>
            </a:lvl1pPr>
          </a:lstStyle>
          <a:p>
            <a:pPr marL="0" lvl="0" algn="l" defTabSz="914400" rtl="0" eaLnBrk="1" latinLnBrk="0" hangingPunct="1">
              <a:lnSpc>
                <a:spcPts val="1880"/>
              </a:lnSpc>
            </a:pPr>
            <a:r>
              <a:rPr lang="es-MX" dirty="0"/>
              <a:t>Haga clic para agregar texto corto</a:t>
            </a:r>
          </a:p>
        </p:txBody>
      </p:sp>
    </p:spTree>
    <p:extLst>
      <p:ext uri="{BB962C8B-B14F-4D97-AF65-F5344CB8AC3E}">
        <p14:creationId xmlns:p14="http://schemas.microsoft.com/office/powerpoint/2010/main" val="304266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iple texto-Temuc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E603B1A-0D2C-D96F-1A9E-CE35641A20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763032" y="4336791"/>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30" name="Marcador de texto 29">
            <a:extLst>
              <a:ext uri="{FF2B5EF4-FFF2-40B4-BE49-F238E27FC236}">
                <a16:creationId xmlns:a16="http://schemas.microsoft.com/office/drawing/2014/main" id="{BC09FCDC-1D7B-93FD-E255-32B8EA4746E7}"/>
              </a:ext>
            </a:extLst>
          </p:cNvPr>
          <p:cNvSpPr>
            <a:spLocks noGrp="1"/>
          </p:cNvSpPr>
          <p:nvPr>
            <p:ph type="body" sz="quarter" idx="18" hasCustomPrompt="1"/>
          </p:nvPr>
        </p:nvSpPr>
        <p:spPr>
          <a:xfrm>
            <a:off x="752147" y="3993087"/>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6007365" y="3359567"/>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3379756" y="3345295"/>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80568" y="3345294"/>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6" name="Título 1">
            <a:extLst>
              <a:ext uri="{FF2B5EF4-FFF2-40B4-BE49-F238E27FC236}">
                <a16:creationId xmlns:a16="http://schemas.microsoft.com/office/drawing/2014/main" id="{D67C707A-14F7-40AC-4B29-5BCE5B857DE8}"/>
              </a:ext>
            </a:extLst>
          </p:cNvPr>
          <p:cNvSpPr>
            <a:spLocks noGrp="1"/>
          </p:cNvSpPr>
          <p:nvPr>
            <p:ph type="ctrTitle" hasCustomPrompt="1"/>
          </p:nvPr>
        </p:nvSpPr>
        <p:spPr>
          <a:xfrm>
            <a:off x="1767722" y="1438659"/>
            <a:ext cx="636620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28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10" name="Marcador de texto 19">
            <a:extLst>
              <a:ext uri="{FF2B5EF4-FFF2-40B4-BE49-F238E27FC236}">
                <a16:creationId xmlns:a16="http://schemas.microsoft.com/office/drawing/2014/main" id="{48AE9674-3DA3-C6E2-422E-C246F584DB7A}"/>
              </a:ext>
            </a:extLst>
          </p:cNvPr>
          <p:cNvSpPr>
            <a:spLocks noGrp="1"/>
          </p:cNvSpPr>
          <p:nvPr>
            <p:ph type="body" sz="quarter" idx="25" hasCustomPrompt="1"/>
          </p:nvPr>
        </p:nvSpPr>
        <p:spPr>
          <a:xfrm>
            <a:off x="3390642" y="4329299"/>
            <a:ext cx="1762452"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1" name="Marcador de texto 29">
            <a:extLst>
              <a:ext uri="{FF2B5EF4-FFF2-40B4-BE49-F238E27FC236}">
                <a16:creationId xmlns:a16="http://schemas.microsoft.com/office/drawing/2014/main" id="{452EF2A5-24F4-DEAA-7E7B-A846283DB657}"/>
              </a:ext>
            </a:extLst>
          </p:cNvPr>
          <p:cNvSpPr>
            <a:spLocks noGrp="1"/>
          </p:cNvSpPr>
          <p:nvPr>
            <p:ph type="body" sz="quarter" idx="26" hasCustomPrompt="1"/>
          </p:nvPr>
        </p:nvSpPr>
        <p:spPr>
          <a:xfrm>
            <a:off x="3379756" y="3985595"/>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12" name="Marcador de texto 19">
            <a:extLst>
              <a:ext uri="{FF2B5EF4-FFF2-40B4-BE49-F238E27FC236}">
                <a16:creationId xmlns:a16="http://schemas.microsoft.com/office/drawing/2014/main" id="{32782AC9-508E-2E77-FA6A-CA10F45686C1}"/>
              </a:ext>
            </a:extLst>
          </p:cNvPr>
          <p:cNvSpPr>
            <a:spLocks noGrp="1"/>
          </p:cNvSpPr>
          <p:nvPr>
            <p:ph type="body" sz="quarter" idx="27" hasCustomPrompt="1"/>
          </p:nvPr>
        </p:nvSpPr>
        <p:spPr>
          <a:xfrm>
            <a:off x="6018250" y="4306366"/>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7" name="Marcador de texto 29">
            <a:extLst>
              <a:ext uri="{FF2B5EF4-FFF2-40B4-BE49-F238E27FC236}">
                <a16:creationId xmlns:a16="http://schemas.microsoft.com/office/drawing/2014/main" id="{B830348E-B93B-5BEA-81BF-A50282BC0621}"/>
              </a:ext>
            </a:extLst>
          </p:cNvPr>
          <p:cNvSpPr>
            <a:spLocks noGrp="1"/>
          </p:cNvSpPr>
          <p:nvPr>
            <p:ph type="body" sz="quarter" idx="28" hasCustomPrompt="1"/>
          </p:nvPr>
        </p:nvSpPr>
        <p:spPr>
          <a:xfrm>
            <a:off x="6007365" y="3962662"/>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Tree>
    <p:extLst>
      <p:ext uri="{BB962C8B-B14F-4D97-AF65-F5344CB8AC3E}">
        <p14:creationId xmlns:p14="http://schemas.microsoft.com/office/powerpoint/2010/main" val="2635476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iple texto-Talca">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71BDF4A-059C-0391-621F-23050C7FCB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699" y="0"/>
            <a:ext cx="12166601" cy="6858000"/>
          </a:xfrm>
          <a:prstGeom prst="rect">
            <a:avLst/>
          </a:prstGeom>
        </p:spPr>
      </p:pic>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763032" y="4336791"/>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30" name="Marcador de texto 29">
            <a:extLst>
              <a:ext uri="{FF2B5EF4-FFF2-40B4-BE49-F238E27FC236}">
                <a16:creationId xmlns:a16="http://schemas.microsoft.com/office/drawing/2014/main" id="{BC09FCDC-1D7B-93FD-E255-32B8EA4746E7}"/>
              </a:ext>
            </a:extLst>
          </p:cNvPr>
          <p:cNvSpPr>
            <a:spLocks noGrp="1"/>
          </p:cNvSpPr>
          <p:nvPr>
            <p:ph type="body" sz="quarter" idx="18" hasCustomPrompt="1"/>
          </p:nvPr>
        </p:nvSpPr>
        <p:spPr>
          <a:xfrm>
            <a:off x="752147" y="3993087"/>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6007365" y="3359567"/>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3379756" y="3345295"/>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80568" y="3345294"/>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6" name="Título 1">
            <a:extLst>
              <a:ext uri="{FF2B5EF4-FFF2-40B4-BE49-F238E27FC236}">
                <a16:creationId xmlns:a16="http://schemas.microsoft.com/office/drawing/2014/main" id="{D67C707A-14F7-40AC-4B29-5BCE5B857DE8}"/>
              </a:ext>
            </a:extLst>
          </p:cNvPr>
          <p:cNvSpPr>
            <a:spLocks noGrp="1"/>
          </p:cNvSpPr>
          <p:nvPr>
            <p:ph type="ctrTitle" hasCustomPrompt="1"/>
          </p:nvPr>
        </p:nvSpPr>
        <p:spPr>
          <a:xfrm>
            <a:off x="1767722" y="1438659"/>
            <a:ext cx="636620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28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10" name="Marcador de texto 19">
            <a:extLst>
              <a:ext uri="{FF2B5EF4-FFF2-40B4-BE49-F238E27FC236}">
                <a16:creationId xmlns:a16="http://schemas.microsoft.com/office/drawing/2014/main" id="{48AE9674-3DA3-C6E2-422E-C246F584DB7A}"/>
              </a:ext>
            </a:extLst>
          </p:cNvPr>
          <p:cNvSpPr>
            <a:spLocks noGrp="1"/>
          </p:cNvSpPr>
          <p:nvPr>
            <p:ph type="body" sz="quarter" idx="25" hasCustomPrompt="1"/>
          </p:nvPr>
        </p:nvSpPr>
        <p:spPr>
          <a:xfrm>
            <a:off x="3390642" y="4329299"/>
            <a:ext cx="1762452"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1" name="Marcador de texto 29">
            <a:extLst>
              <a:ext uri="{FF2B5EF4-FFF2-40B4-BE49-F238E27FC236}">
                <a16:creationId xmlns:a16="http://schemas.microsoft.com/office/drawing/2014/main" id="{452EF2A5-24F4-DEAA-7E7B-A846283DB657}"/>
              </a:ext>
            </a:extLst>
          </p:cNvPr>
          <p:cNvSpPr>
            <a:spLocks noGrp="1"/>
          </p:cNvSpPr>
          <p:nvPr>
            <p:ph type="body" sz="quarter" idx="26" hasCustomPrompt="1"/>
          </p:nvPr>
        </p:nvSpPr>
        <p:spPr>
          <a:xfrm>
            <a:off x="3379756" y="3985595"/>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12" name="Marcador de texto 19">
            <a:extLst>
              <a:ext uri="{FF2B5EF4-FFF2-40B4-BE49-F238E27FC236}">
                <a16:creationId xmlns:a16="http://schemas.microsoft.com/office/drawing/2014/main" id="{32782AC9-508E-2E77-FA6A-CA10F45686C1}"/>
              </a:ext>
            </a:extLst>
          </p:cNvPr>
          <p:cNvSpPr>
            <a:spLocks noGrp="1"/>
          </p:cNvSpPr>
          <p:nvPr>
            <p:ph type="body" sz="quarter" idx="27" hasCustomPrompt="1"/>
          </p:nvPr>
        </p:nvSpPr>
        <p:spPr>
          <a:xfrm>
            <a:off x="6018250" y="4306366"/>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7" name="Marcador de texto 29">
            <a:extLst>
              <a:ext uri="{FF2B5EF4-FFF2-40B4-BE49-F238E27FC236}">
                <a16:creationId xmlns:a16="http://schemas.microsoft.com/office/drawing/2014/main" id="{B830348E-B93B-5BEA-81BF-A50282BC0621}"/>
              </a:ext>
            </a:extLst>
          </p:cNvPr>
          <p:cNvSpPr>
            <a:spLocks noGrp="1"/>
          </p:cNvSpPr>
          <p:nvPr>
            <p:ph type="body" sz="quarter" idx="28" hasCustomPrompt="1"/>
          </p:nvPr>
        </p:nvSpPr>
        <p:spPr>
          <a:xfrm>
            <a:off x="6007365" y="3962662"/>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Tree>
    <p:extLst>
      <p:ext uri="{BB962C8B-B14F-4D97-AF65-F5344CB8AC3E}">
        <p14:creationId xmlns:p14="http://schemas.microsoft.com/office/powerpoint/2010/main" val="3374026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iple texto-Santiag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DC10351-DC0E-8083-532F-65F9FE4682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763032" y="4336791"/>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30" name="Marcador de texto 29">
            <a:extLst>
              <a:ext uri="{FF2B5EF4-FFF2-40B4-BE49-F238E27FC236}">
                <a16:creationId xmlns:a16="http://schemas.microsoft.com/office/drawing/2014/main" id="{BC09FCDC-1D7B-93FD-E255-32B8EA4746E7}"/>
              </a:ext>
            </a:extLst>
          </p:cNvPr>
          <p:cNvSpPr>
            <a:spLocks noGrp="1"/>
          </p:cNvSpPr>
          <p:nvPr>
            <p:ph type="body" sz="quarter" idx="18" hasCustomPrompt="1"/>
          </p:nvPr>
        </p:nvSpPr>
        <p:spPr>
          <a:xfrm>
            <a:off x="752147" y="3993087"/>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6007365" y="3359567"/>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3379756" y="3345295"/>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80568" y="3345294"/>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6" name="Título 1">
            <a:extLst>
              <a:ext uri="{FF2B5EF4-FFF2-40B4-BE49-F238E27FC236}">
                <a16:creationId xmlns:a16="http://schemas.microsoft.com/office/drawing/2014/main" id="{D67C707A-14F7-40AC-4B29-5BCE5B857DE8}"/>
              </a:ext>
            </a:extLst>
          </p:cNvPr>
          <p:cNvSpPr>
            <a:spLocks noGrp="1"/>
          </p:cNvSpPr>
          <p:nvPr>
            <p:ph type="ctrTitle" hasCustomPrompt="1"/>
          </p:nvPr>
        </p:nvSpPr>
        <p:spPr>
          <a:xfrm>
            <a:off x="1767722" y="1438659"/>
            <a:ext cx="636620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28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10" name="Marcador de texto 19">
            <a:extLst>
              <a:ext uri="{FF2B5EF4-FFF2-40B4-BE49-F238E27FC236}">
                <a16:creationId xmlns:a16="http://schemas.microsoft.com/office/drawing/2014/main" id="{48AE9674-3DA3-C6E2-422E-C246F584DB7A}"/>
              </a:ext>
            </a:extLst>
          </p:cNvPr>
          <p:cNvSpPr>
            <a:spLocks noGrp="1"/>
          </p:cNvSpPr>
          <p:nvPr>
            <p:ph type="body" sz="quarter" idx="25" hasCustomPrompt="1"/>
          </p:nvPr>
        </p:nvSpPr>
        <p:spPr>
          <a:xfrm>
            <a:off x="3390642" y="4329299"/>
            <a:ext cx="1762452"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1" name="Marcador de texto 29">
            <a:extLst>
              <a:ext uri="{FF2B5EF4-FFF2-40B4-BE49-F238E27FC236}">
                <a16:creationId xmlns:a16="http://schemas.microsoft.com/office/drawing/2014/main" id="{452EF2A5-24F4-DEAA-7E7B-A846283DB657}"/>
              </a:ext>
            </a:extLst>
          </p:cNvPr>
          <p:cNvSpPr>
            <a:spLocks noGrp="1"/>
          </p:cNvSpPr>
          <p:nvPr>
            <p:ph type="body" sz="quarter" idx="26" hasCustomPrompt="1"/>
          </p:nvPr>
        </p:nvSpPr>
        <p:spPr>
          <a:xfrm>
            <a:off x="3379756" y="3985595"/>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12" name="Marcador de texto 19">
            <a:extLst>
              <a:ext uri="{FF2B5EF4-FFF2-40B4-BE49-F238E27FC236}">
                <a16:creationId xmlns:a16="http://schemas.microsoft.com/office/drawing/2014/main" id="{32782AC9-508E-2E77-FA6A-CA10F45686C1}"/>
              </a:ext>
            </a:extLst>
          </p:cNvPr>
          <p:cNvSpPr>
            <a:spLocks noGrp="1"/>
          </p:cNvSpPr>
          <p:nvPr>
            <p:ph type="body" sz="quarter" idx="27" hasCustomPrompt="1"/>
          </p:nvPr>
        </p:nvSpPr>
        <p:spPr>
          <a:xfrm>
            <a:off x="6018250" y="4306366"/>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7" name="Marcador de texto 29">
            <a:extLst>
              <a:ext uri="{FF2B5EF4-FFF2-40B4-BE49-F238E27FC236}">
                <a16:creationId xmlns:a16="http://schemas.microsoft.com/office/drawing/2014/main" id="{B830348E-B93B-5BEA-81BF-A50282BC0621}"/>
              </a:ext>
            </a:extLst>
          </p:cNvPr>
          <p:cNvSpPr>
            <a:spLocks noGrp="1"/>
          </p:cNvSpPr>
          <p:nvPr>
            <p:ph type="body" sz="quarter" idx="28" hasCustomPrompt="1"/>
          </p:nvPr>
        </p:nvSpPr>
        <p:spPr>
          <a:xfrm>
            <a:off x="6007365" y="3962662"/>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Tree>
    <p:extLst>
      <p:ext uri="{BB962C8B-B14F-4D97-AF65-F5344CB8AC3E}">
        <p14:creationId xmlns:p14="http://schemas.microsoft.com/office/powerpoint/2010/main" val="944280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iple texto-Administración y Negoci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E4988A4-B461-0419-C250-0ABDAC37DF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763032" y="4336791"/>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30" name="Marcador de texto 29">
            <a:extLst>
              <a:ext uri="{FF2B5EF4-FFF2-40B4-BE49-F238E27FC236}">
                <a16:creationId xmlns:a16="http://schemas.microsoft.com/office/drawing/2014/main" id="{BC09FCDC-1D7B-93FD-E255-32B8EA4746E7}"/>
              </a:ext>
            </a:extLst>
          </p:cNvPr>
          <p:cNvSpPr>
            <a:spLocks noGrp="1"/>
          </p:cNvSpPr>
          <p:nvPr>
            <p:ph type="body" sz="quarter" idx="18" hasCustomPrompt="1"/>
          </p:nvPr>
        </p:nvSpPr>
        <p:spPr>
          <a:xfrm>
            <a:off x="752147" y="3993087"/>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6007365" y="3359567"/>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3379756" y="3345295"/>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80568" y="3345294"/>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6" name="Título 1">
            <a:extLst>
              <a:ext uri="{FF2B5EF4-FFF2-40B4-BE49-F238E27FC236}">
                <a16:creationId xmlns:a16="http://schemas.microsoft.com/office/drawing/2014/main" id="{D67C707A-14F7-40AC-4B29-5BCE5B857DE8}"/>
              </a:ext>
            </a:extLst>
          </p:cNvPr>
          <p:cNvSpPr>
            <a:spLocks noGrp="1"/>
          </p:cNvSpPr>
          <p:nvPr>
            <p:ph type="ctrTitle" hasCustomPrompt="1"/>
          </p:nvPr>
        </p:nvSpPr>
        <p:spPr>
          <a:xfrm>
            <a:off x="1767722" y="1438659"/>
            <a:ext cx="636620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28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10" name="Marcador de texto 19">
            <a:extLst>
              <a:ext uri="{FF2B5EF4-FFF2-40B4-BE49-F238E27FC236}">
                <a16:creationId xmlns:a16="http://schemas.microsoft.com/office/drawing/2014/main" id="{48AE9674-3DA3-C6E2-422E-C246F584DB7A}"/>
              </a:ext>
            </a:extLst>
          </p:cNvPr>
          <p:cNvSpPr>
            <a:spLocks noGrp="1"/>
          </p:cNvSpPr>
          <p:nvPr>
            <p:ph type="body" sz="quarter" idx="25" hasCustomPrompt="1"/>
          </p:nvPr>
        </p:nvSpPr>
        <p:spPr>
          <a:xfrm>
            <a:off x="3390642" y="4329299"/>
            <a:ext cx="1762452"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1" name="Marcador de texto 29">
            <a:extLst>
              <a:ext uri="{FF2B5EF4-FFF2-40B4-BE49-F238E27FC236}">
                <a16:creationId xmlns:a16="http://schemas.microsoft.com/office/drawing/2014/main" id="{452EF2A5-24F4-DEAA-7E7B-A846283DB657}"/>
              </a:ext>
            </a:extLst>
          </p:cNvPr>
          <p:cNvSpPr>
            <a:spLocks noGrp="1"/>
          </p:cNvSpPr>
          <p:nvPr>
            <p:ph type="body" sz="quarter" idx="26" hasCustomPrompt="1"/>
          </p:nvPr>
        </p:nvSpPr>
        <p:spPr>
          <a:xfrm>
            <a:off x="3379756" y="3985595"/>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12" name="Marcador de texto 19">
            <a:extLst>
              <a:ext uri="{FF2B5EF4-FFF2-40B4-BE49-F238E27FC236}">
                <a16:creationId xmlns:a16="http://schemas.microsoft.com/office/drawing/2014/main" id="{32782AC9-508E-2E77-FA6A-CA10F45686C1}"/>
              </a:ext>
            </a:extLst>
          </p:cNvPr>
          <p:cNvSpPr>
            <a:spLocks noGrp="1"/>
          </p:cNvSpPr>
          <p:nvPr>
            <p:ph type="body" sz="quarter" idx="27" hasCustomPrompt="1"/>
          </p:nvPr>
        </p:nvSpPr>
        <p:spPr>
          <a:xfrm>
            <a:off x="6018250" y="4306366"/>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7" name="Marcador de texto 29">
            <a:extLst>
              <a:ext uri="{FF2B5EF4-FFF2-40B4-BE49-F238E27FC236}">
                <a16:creationId xmlns:a16="http://schemas.microsoft.com/office/drawing/2014/main" id="{B830348E-B93B-5BEA-81BF-A50282BC0621}"/>
              </a:ext>
            </a:extLst>
          </p:cNvPr>
          <p:cNvSpPr>
            <a:spLocks noGrp="1"/>
          </p:cNvSpPr>
          <p:nvPr>
            <p:ph type="body" sz="quarter" idx="28" hasCustomPrompt="1"/>
          </p:nvPr>
        </p:nvSpPr>
        <p:spPr>
          <a:xfrm>
            <a:off x="6007365" y="3962662"/>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Tree>
    <p:extLst>
      <p:ext uri="{BB962C8B-B14F-4D97-AF65-F5344CB8AC3E}">
        <p14:creationId xmlns:p14="http://schemas.microsoft.com/office/powerpoint/2010/main" val="4027960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iple texto-Arquitectura, Construcción y Medio Ambient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33639E1-BABD-4063-8129-CA69B7237F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763032" y="4336791"/>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30" name="Marcador de texto 29">
            <a:extLst>
              <a:ext uri="{FF2B5EF4-FFF2-40B4-BE49-F238E27FC236}">
                <a16:creationId xmlns:a16="http://schemas.microsoft.com/office/drawing/2014/main" id="{BC09FCDC-1D7B-93FD-E255-32B8EA4746E7}"/>
              </a:ext>
            </a:extLst>
          </p:cNvPr>
          <p:cNvSpPr>
            <a:spLocks noGrp="1"/>
          </p:cNvSpPr>
          <p:nvPr>
            <p:ph type="body" sz="quarter" idx="18" hasCustomPrompt="1"/>
          </p:nvPr>
        </p:nvSpPr>
        <p:spPr>
          <a:xfrm>
            <a:off x="752147" y="3993087"/>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6007365" y="3359567"/>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3379756" y="3345295"/>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80568" y="3345294"/>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6" name="Título 1">
            <a:extLst>
              <a:ext uri="{FF2B5EF4-FFF2-40B4-BE49-F238E27FC236}">
                <a16:creationId xmlns:a16="http://schemas.microsoft.com/office/drawing/2014/main" id="{D67C707A-14F7-40AC-4B29-5BCE5B857DE8}"/>
              </a:ext>
            </a:extLst>
          </p:cNvPr>
          <p:cNvSpPr>
            <a:spLocks noGrp="1"/>
          </p:cNvSpPr>
          <p:nvPr>
            <p:ph type="ctrTitle" hasCustomPrompt="1"/>
          </p:nvPr>
        </p:nvSpPr>
        <p:spPr>
          <a:xfrm>
            <a:off x="1767722" y="1438659"/>
            <a:ext cx="636620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28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10" name="Marcador de texto 19">
            <a:extLst>
              <a:ext uri="{FF2B5EF4-FFF2-40B4-BE49-F238E27FC236}">
                <a16:creationId xmlns:a16="http://schemas.microsoft.com/office/drawing/2014/main" id="{48AE9674-3DA3-C6E2-422E-C246F584DB7A}"/>
              </a:ext>
            </a:extLst>
          </p:cNvPr>
          <p:cNvSpPr>
            <a:spLocks noGrp="1"/>
          </p:cNvSpPr>
          <p:nvPr>
            <p:ph type="body" sz="quarter" idx="25" hasCustomPrompt="1"/>
          </p:nvPr>
        </p:nvSpPr>
        <p:spPr>
          <a:xfrm>
            <a:off x="3390642" y="4329299"/>
            <a:ext cx="1762452"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1" name="Marcador de texto 29">
            <a:extLst>
              <a:ext uri="{FF2B5EF4-FFF2-40B4-BE49-F238E27FC236}">
                <a16:creationId xmlns:a16="http://schemas.microsoft.com/office/drawing/2014/main" id="{452EF2A5-24F4-DEAA-7E7B-A846283DB657}"/>
              </a:ext>
            </a:extLst>
          </p:cNvPr>
          <p:cNvSpPr>
            <a:spLocks noGrp="1"/>
          </p:cNvSpPr>
          <p:nvPr>
            <p:ph type="body" sz="quarter" idx="26" hasCustomPrompt="1"/>
          </p:nvPr>
        </p:nvSpPr>
        <p:spPr>
          <a:xfrm>
            <a:off x="3379756" y="3985595"/>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12" name="Marcador de texto 19">
            <a:extLst>
              <a:ext uri="{FF2B5EF4-FFF2-40B4-BE49-F238E27FC236}">
                <a16:creationId xmlns:a16="http://schemas.microsoft.com/office/drawing/2014/main" id="{32782AC9-508E-2E77-FA6A-CA10F45686C1}"/>
              </a:ext>
            </a:extLst>
          </p:cNvPr>
          <p:cNvSpPr>
            <a:spLocks noGrp="1"/>
          </p:cNvSpPr>
          <p:nvPr>
            <p:ph type="body" sz="quarter" idx="27" hasCustomPrompt="1"/>
          </p:nvPr>
        </p:nvSpPr>
        <p:spPr>
          <a:xfrm>
            <a:off x="6018250" y="4306366"/>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7" name="Marcador de texto 29">
            <a:extLst>
              <a:ext uri="{FF2B5EF4-FFF2-40B4-BE49-F238E27FC236}">
                <a16:creationId xmlns:a16="http://schemas.microsoft.com/office/drawing/2014/main" id="{B830348E-B93B-5BEA-81BF-A50282BC0621}"/>
              </a:ext>
            </a:extLst>
          </p:cNvPr>
          <p:cNvSpPr>
            <a:spLocks noGrp="1"/>
          </p:cNvSpPr>
          <p:nvPr>
            <p:ph type="body" sz="quarter" idx="28" hasCustomPrompt="1"/>
          </p:nvPr>
        </p:nvSpPr>
        <p:spPr>
          <a:xfrm>
            <a:off x="6007365" y="3962662"/>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Tree>
    <p:extLst>
      <p:ext uri="{BB962C8B-B14F-4D97-AF65-F5344CB8AC3E}">
        <p14:creationId xmlns:p14="http://schemas.microsoft.com/office/powerpoint/2010/main" val="3049641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iple texto-Ciencias de la Salu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C7CBB98-4462-74BE-8CDB-65D3DFB25C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763032" y="4336791"/>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30" name="Marcador de texto 29">
            <a:extLst>
              <a:ext uri="{FF2B5EF4-FFF2-40B4-BE49-F238E27FC236}">
                <a16:creationId xmlns:a16="http://schemas.microsoft.com/office/drawing/2014/main" id="{BC09FCDC-1D7B-93FD-E255-32B8EA4746E7}"/>
              </a:ext>
            </a:extLst>
          </p:cNvPr>
          <p:cNvSpPr>
            <a:spLocks noGrp="1"/>
          </p:cNvSpPr>
          <p:nvPr>
            <p:ph type="body" sz="quarter" idx="18" hasCustomPrompt="1"/>
          </p:nvPr>
        </p:nvSpPr>
        <p:spPr>
          <a:xfrm>
            <a:off x="752147" y="3993087"/>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6007365" y="3359567"/>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3379756" y="3345295"/>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80568" y="3345294"/>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6" name="Título 1">
            <a:extLst>
              <a:ext uri="{FF2B5EF4-FFF2-40B4-BE49-F238E27FC236}">
                <a16:creationId xmlns:a16="http://schemas.microsoft.com/office/drawing/2014/main" id="{D67C707A-14F7-40AC-4B29-5BCE5B857DE8}"/>
              </a:ext>
            </a:extLst>
          </p:cNvPr>
          <p:cNvSpPr>
            <a:spLocks noGrp="1"/>
          </p:cNvSpPr>
          <p:nvPr>
            <p:ph type="ctrTitle" hasCustomPrompt="1"/>
          </p:nvPr>
        </p:nvSpPr>
        <p:spPr>
          <a:xfrm>
            <a:off x="1767722" y="1438659"/>
            <a:ext cx="636620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28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10" name="Marcador de texto 19">
            <a:extLst>
              <a:ext uri="{FF2B5EF4-FFF2-40B4-BE49-F238E27FC236}">
                <a16:creationId xmlns:a16="http://schemas.microsoft.com/office/drawing/2014/main" id="{48AE9674-3DA3-C6E2-422E-C246F584DB7A}"/>
              </a:ext>
            </a:extLst>
          </p:cNvPr>
          <p:cNvSpPr>
            <a:spLocks noGrp="1"/>
          </p:cNvSpPr>
          <p:nvPr>
            <p:ph type="body" sz="quarter" idx="25" hasCustomPrompt="1"/>
          </p:nvPr>
        </p:nvSpPr>
        <p:spPr>
          <a:xfrm>
            <a:off x="3390642" y="4329299"/>
            <a:ext cx="1762452"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1" name="Marcador de texto 29">
            <a:extLst>
              <a:ext uri="{FF2B5EF4-FFF2-40B4-BE49-F238E27FC236}">
                <a16:creationId xmlns:a16="http://schemas.microsoft.com/office/drawing/2014/main" id="{452EF2A5-24F4-DEAA-7E7B-A846283DB657}"/>
              </a:ext>
            </a:extLst>
          </p:cNvPr>
          <p:cNvSpPr>
            <a:spLocks noGrp="1"/>
          </p:cNvSpPr>
          <p:nvPr>
            <p:ph type="body" sz="quarter" idx="26" hasCustomPrompt="1"/>
          </p:nvPr>
        </p:nvSpPr>
        <p:spPr>
          <a:xfrm>
            <a:off x="3379756" y="3985595"/>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12" name="Marcador de texto 19">
            <a:extLst>
              <a:ext uri="{FF2B5EF4-FFF2-40B4-BE49-F238E27FC236}">
                <a16:creationId xmlns:a16="http://schemas.microsoft.com/office/drawing/2014/main" id="{32782AC9-508E-2E77-FA6A-CA10F45686C1}"/>
              </a:ext>
            </a:extLst>
          </p:cNvPr>
          <p:cNvSpPr>
            <a:spLocks noGrp="1"/>
          </p:cNvSpPr>
          <p:nvPr>
            <p:ph type="body" sz="quarter" idx="27" hasCustomPrompt="1"/>
          </p:nvPr>
        </p:nvSpPr>
        <p:spPr>
          <a:xfrm>
            <a:off x="6018250" y="4306366"/>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7" name="Marcador de texto 29">
            <a:extLst>
              <a:ext uri="{FF2B5EF4-FFF2-40B4-BE49-F238E27FC236}">
                <a16:creationId xmlns:a16="http://schemas.microsoft.com/office/drawing/2014/main" id="{B830348E-B93B-5BEA-81BF-A50282BC0621}"/>
              </a:ext>
            </a:extLst>
          </p:cNvPr>
          <p:cNvSpPr>
            <a:spLocks noGrp="1"/>
          </p:cNvSpPr>
          <p:nvPr>
            <p:ph type="body" sz="quarter" idx="28" hasCustomPrompt="1"/>
          </p:nvPr>
        </p:nvSpPr>
        <p:spPr>
          <a:xfrm>
            <a:off x="6007365" y="3962662"/>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Tree>
    <p:extLst>
      <p:ext uri="{BB962C8B-B14F-4D97-AF65-F5344CB8AC3E}">
        <p14:creationId xmlns:p14="http://schemas.microsoft.com/office/powerpoint/2010/main" val="2451296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iple texto-Ciencias Sociales y Humanidade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A0B02C3-E673-B785-AEFF-E829D5D5FC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763032" y="4336791"/>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30" name="Marcador de texto 29">
            <a:extLst>
              <a:ext uri="{FF2B5EF4-FFF2-40B4-BE49-F238E27FC236}">
                <a16:creationId xmlns:a16="http://schemas.microsoft.com/office/drawing/2014/main" id="{BC09FCDC-1D7B-93FD-E255-32B8EA4746E7}"/>
              </a:ext>
            </a:extLst>
          </p:cNvPr>
          <p:cNvSpPr>
            <a:spLocks noGrp="1"/>
          </p:cNvSpPr>
          <p:nvPr>
            <p:ph type="body" sz="quarter" idx="18" hasCustomPrompt="1"/>
          </p:nvPr>
        </p:nvSpPr>
        <p:spPr>
          <a:xfrm>
            <a:off x="752147" y="3993087"/>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6007365" y="3359567"/>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3379756" y="3345295"/>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80568" y="3345294"/>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6" name="Título 1">
            <a:extLst>
              <a:ext uri="{FF2B5EF4-FFF2-40B4-BE49-F238E27FC236}">
                <a16:creationId xmlns:a16="http://schemas.microsoft.com/office/drawing/2014/main" id="{D67C707A-14F7-40AC-4B29-5BCE5B857DE8}"/>
              </a:ext>
            </a:extLst>
          </p:cNvPr>
          <p:cNvSpPr>
            <a:spLocks noGrp="1"/>
          </p:cNvSpPr>
          <p:nvPr>
            <p:ph type="ctrTitle" hasCustomPrompt="1"/>
          </p:nvPr>
        </p:nvSpPr>
        <p:spPr>
          <a:xfrm>
            <a:off x="1767722" y="1438659"/>
            <a:ext cx="636620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28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10" name="Marcador de texto 19">
            <a:extLst>
              <a:ext uri="{FF2B5EF4-FFF2-40B4-BE49-F238E27FC236}">
                <a16:creationId xmlns:a16="http://schemas.microsoft.com/office/drawing/2014/main" id="{48AE9674-3DA3-C6E2-422E-C246F584DB7A}"/>
              </a:ext>
            </a:extLst>
          </p:cNvPr>
          <p:cNvSpPr>
            <a:spLocks noGrp="1"/>
          </p:cNvSpPr>
          <p:nvPr>
            <p:ph type="body" sz="quarter" idx="25" hasCustomPrompt="1"/>
          </p:nvPr>
        </p:nvSpPr>
        <p:spPr>
          <a:xfrm>
            <a:off x="3390642" y="4329299"/>
            <a:ext cx="1762452"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1" name="Marcador de texto 29">
            <a:extLst>
              <a:ext uri="{FF2B5EF4-FFF2-40B4-BE49-F238E27FC236}">
                <a16:creationId xmlns:a16="http://schemas.microsoft.com/office/drawing/2014/main" id="{452EF2A5-24F4-DEAA-7E7B-A846283DB657}"/>
              </a:ext>
            </a:extLst>
          </p:cNvPr>
          <p:cNvSpPr>
            <a:spLocks noGrp="1"/>
          </p:cNvSpPr>
          <p:nvPr>
            <p:ph type="body" sz="quarter" idx="26" hasCustomPrompt="1"/>
          </p:nvPr>
        </p:nvSpPr>
        <p:spPr>
          <a:xfrm>
            <a:off x="3379756" y="3985595"/>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12" name="Marcador de texto 19">
            <a:extLst>
              <a:ext uri="{FF2B5EF4-FFF2-40B4-BE49-F238E27FC236}">
                <a16:creationId xmlns:a16="http://schemas.microsoft.com/office/drawing/2014/main" id="{32782AC9-508E-2E77-FA6A-CA10F45686C1}"/>
              </a:ext>
            </a:extLst>
          </p:cNvPr>
          <p:cNvSpPr>
            <a:spLocks noGrp="1"/>
          </p:cNvSpPr>
          <p:nvPr>
            <p:ph type="body" sz="quarter" idx="27" hasCustomPrompt="1"/>
          </p:nvPr>
        </p:nvSpPr>
        <p:spPr>
          <a:xfrm>
            <a:off x="6018250" y="4306366"/>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7" name="Marcador de texto 29">
            <a:extLst>
              <a:ext uri="{FF2B5EF4-FFF2-40B4-BE49-F238E27FC236}">
                <a16:creationId xmlns:a16="http://schemas.microsoft.com/office/drawing/2014/main" id="{B830348E-B93B-5BEA-81BF-A50282BC0621}"/>
              </a:ext>
            </a:extLst>
          </p:cNvPr>
          <p:cNvSpPr>
            <a:spLocks noGrp="1"/>
          </p:cNvSpPr>
          <p:nvPr>
            <p:ph type="body" sz="quarter" idx="28" hasCustomPrompt="1"/>
          </p:nvPr>
        </p:nvSpPr>
        <p:spPr>
          <a:xfrm>
            <a:off x="6007365" y="3962662"/>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Tree>
    <p:extLst>
      <p:ext uri="{BB962C8B-B14F-4D97-AF65-F5344CB8AC3E}">
        <p14:creationId xmlns:p14="http://schemas.microsoft.com/office/powerpoint/2010/main" val="408734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iple texto-Derech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862869-D4F1-C593-0407-F840641AD8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763032" y="4336791"/>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30" name="Marcador de texto 29">
            <a:extLst>
              <a:ext uri="{FF2B5EF4-FFF2-40B4-BE49-F238E27FC236}">
                <a16:creationId xmlns:a16="http://schemas.microsoft.com/office/drawing/2014/main" id="{BC09FCDC-1D7B-93FD-E255-32B8EA4746E7}"/>
              </a:ext>
            </a:extLst>
          </p:cNvPr>
          <p:cNvSpPr>
            <a:spLocks noGrp="1"/>
          </p:cNvSpPr>
          <p:nvPr>
            <p:ph type="body" sz="quarter" idx="18" hasCustomPrompt="1"/>
          </p:nvPr>
        </p:nvSpPr>
        <p:spPr>
          <a:xfrm>
            <a:off x="752147" y="3993087"/>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6007365" y="3359567"/>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3379756" y="3345295"/>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80568" y="3345294"/>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6" name="Título 1">
            <a:extLst>
              <a:ext uri="{FF2B5EF4-FFF2-40B4-BE49-F238E27FC236}">
                <a16:creationId xmlns:a16="http://schemas.microsoft.com/office/drawing/2014/main" id="{D67C707A-14F7-40AC-4B29-5BCE5B857DE8}"/>
              </a:ext>
            </a:extLst>
          </p:cNvPr>
          <p:cNvSpPr>
            <a:spLocks noGrp="1"/>
          </p:cNvSpPr>
          <p:nvPr>
            <p:ph type="ctrTitle" hasCustomPrompt="1"/>
          </p:nvPr>
        </p:nvSpPr>
        <p:spPr>
          <a:xfrm>
            <a:off x="1767722" y="1438659"/>
            <a:ext cx="636620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28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10" name="Marcador de texto 19">
            <a:extLst>
              <a:ext uri="{FF2B5EF4-FFF2-40B4-BE49-F238E27FC236}">
                <a16:creationId xmlns:a16="http://schemas.microsoft.com/office/drawing/2014/main" id="{48AE9674-3DA3-C6E2-422E-C246F584DB7A}"/>
              </a:ext>
            </a:extLst>
          </p:cNvPr>
          <p:cNvSpPr>
            <a:spLocks noGrp="1"/>
          </p:cNvSpPr>
          <p:nvPr>
            <p:ph type="body" sz="quarter" idx="25" hasCustomPrompt="1"/>
          </p:nvPr>
        </p:nvSpPr>
        <p:spPr>
          <a:xfrm>
            <a:off x="3390642" y="4329299"/>
            <a:ext cx="1762452"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1" name="Marcador de texto 29">
            <a:extLst>
              <a:ext uri="{FF2B5EF4-FFF2-40B4-BE49-F238E27FC236}">
                <a16:creationId xmlns:a16="http://schemas.microsoft.com/office/drawing/2014/main" id="{452EF2A5-24F4-DEAA-7E7B-A846283DB657}"/>
              </a:ext>
            </a:extLst>
          </p:cNvPr>
          <p:cNvSpPr>
            <a:spLocks noGrp="1"/>
          </p:cNvSpPr>
          <p:nvPr>
            <p:ph type="body" sz="quarter" idx="26" hasCustomPrompt="1"/>
          </p:nvPr>
        </p:nvSpPr>
        <p:spPr>
          <a:xfrm>
            <a:off x="3379756" y="3985595"/>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12" name="Marcador de texto 19">
            <a:extLst>
              <a:ext uri="{FF2B5EF4-FFF2-40B4-BE49-F238E27FC236}">
                <a16:creationId xmlns:a16="http://schemas.microsoft.com/office/drawing/2014/main" id="{32782AC9-508E-2E77-FA6A-CA10F45686C1}"/>
              </a:ext>
            </a:extLst>
          </p:cNvPr>
          <p:cNvSpPr>
            <a:spLocks noGrp="1"/>
          </p:cNvSpPr>
          <p:nvPr>
            <p:ph type="body" sz="quarter" idx="27" hasCustomPrompt="1"/>
          </p:nvPr>
        </p:nvSpPr>
        <p:spPr>
          <a:xfrm>
            <a:off x="6018250" y="4306366"/>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7" name="Marcador de texto 29">
            <a:extLst>
              <a:ext uri="{FF2B5EF4-FFF2-40B4-BE49-F238E27FC236}">
                <a16:creationId xmlns:a16="http://schemas.microsoft.com/office/drawing/2014/main" id="{B830348E-B93B-5BEA-81BF-A50282BC0621}"/>
              </a:ext>
            </a:extLst>
          </p:cNvPr>
          <p:cNvSpPr>
            <a:spLocks noGrp="1"/>
          </p:cNvSpPr>
          <p:nvPr>
            <p:ph type="body" sz="quarter" idx="28" hasCustomPrompt="1"/>
          </p:nvPr>
        </p:nvSpPr>
        <p:spPr>
          <a:xfrm>
            <a:off x="6007365" y="3962662"/>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Tree>
    <p:extLst>
      <p:ext uri="{BB962C8B-B14F-4D97-AF65-F5344CB8AC3E}">
        <p14:creationId xmlns:p14="http://schemas.microsoft.com/office/powerpoint/2010/main" val="2807874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iple texto-Educación">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521B759-84CF-AE67-1E2D-5E1B1327E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763032" y="4336791"/>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30" name="Marcador de texto 29">
            <a:extLst>
              <a:ext uri="{FF2B5EF4-FFF2-40B4-BE49-F238E27FC236}">
                <a16:creationId xmlns:a16="http://schemas.microsoft.com/office/drawing/2014/main" id="{BC09FCDC-1D7B-93FD-E255-32B8EA4746E7}"/>
              </a:ext>
            </a:extLst>
          </p:cNvPr>
          <p:cNvSpPr>
            <a:spLocks noGrp="1"/>
          </p:cNvSpPr>
          <p:nvPr>
            <p:ph type="body" sz="quarter" idx="18" hasCustomPrompt="1"/>
          </p:nvPr>
        </p:nvSpPr>
        <p:spPr>
          <a:xfrm>
            <a:off x="752147" y="3993087"/>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6007365" y="3359567"/>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3379756" y="3345295"/>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80568" y="3345294"/>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6" name="Título 1">
            <a:extLst>
              <a:ext uri="{FF2B5EF4-FFF2-40B4-BE49-F238E27FC236}">
                <a16:creationId xmlns:a16="http://schemas.microsoft.com/office/drawing/2014/main" id="{D67C707A-14F7-40AC-4B29-5BCE5B857DE8}"/>
              </a:ext>
            </a:extLst>
          </p:cNvPr>
          <p:cNvSpPr>
            <a:spLocks noGrp="1"/>
          </p:cNvSpPr>
          <p:nvPr>
            <p:ph type="ctrTitle" hasCustomPrompt="1"/>
          </p:nvPr>
        </p:nvSpPr>
        <p:spPr>
          <a:xfrm>
            <a:off x="1767722" y="1438659"/>
            <a:ext cx="636620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28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10" name="Marcador de texto 19">
            <a:extLst>
              <a:ext uri="{FF2B5EF4-FFF2-40B4-BE49-F238E27FC236}">
                <a16:creationId xmlns:a16="http://schemas.microsoft.com/office/drawing/2014/main" id="{48AE9674-3DA3-C6E2-422E-C246F584DB7A}"/>
              </a:ext>
            </a:extLst>
          </p:cNvPr>
          <p:cNvSpPr>
            <a:spLocks noGrp="1"/>
          </p:cNvSpPr>
          <p:nvPr>
            <p:ph type="body" sz="quarter" idx="25" hasCustomPrompt="1"/>
          </p:nvPr>
        </p:nvSpPr>
        <p:spPr>
          <a:xfrm>
            <a:off x="3390642" y="4329299"/>
            <a:ext cx="1762452"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1" name="Marcador de texto 29">
            <a:extLst>
              <a:ext uri="{FF2B5EF4-FFF2-40B4-BE49-F238E27FC236}">
                <a16:creationId xmlns:a16="http://schemas.microsoft.com/office/drawing/2014/main" id="{452EF2A5-24F4-DEAA-7E7B-A846283DB657}"/>
              </a:ext>
            </a:extLst>
          </p:cNvPr>
          <p:cNvSpPr>
            <a:spLocks noGrp="1"/>
          </p:cNvSpPr>
          <p:nvPr>
            <p:ph type="body" sz="quarter" idx="26" hasCustomPrompt="1"/>
          </p:nvPr>
        </p:nvSpPr>
        <p:spPr>
          <a:xfrm>
            <a:off x="3379756" y="3985595"/>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12" name="Marcador de texto 19">
            <a:extLst>
              <a:ext uri="{FF2B5EF4-FFF2-40B4-BE49-F238E27FC236}">
                <a16:creationId xmlns:a16="http://schemas.microsoft.com/office/drawing/2014/main" id="{32782AC9-508E-2E77-FA6A-CA10F45686C1}"/>
              </a:ext>
            </a:extLst>
          </p:cNvPr>
          <p:cNvSpPr>
            <a:spLocks noGrp="1"/>
          </p:cNvSpPr>
          <p:nvPr>
            <p:ph type="body" sz="quarter" idx="27" hasCustomPrompt="1"/>
          </p:nvPr>
        </p:nvSpPr>
        <p:spPr>
          <a:xfrm>
            <a:off x="6018250" y="4306366"/>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7" name="Marcador de texto 29">
            <a:extLst>
              <a:ext uri="{FF2B5EF4-FFF2-40B4-BE49-F238E27FC236}">
                <a16:creationId xmlns:a16="http://schemas.microsoft.com/office/drawing/2014/main" id="{B830348E-B93B-5BEA-81BF-A50282BC0621}"/>
              </a:ext>
            </a:extLst>
          </p:cNvPr>
          <p:cNvSpPr>
            <a:spLocks noGrp="1"/>
          </p:cNvSpPr>
          <p:nvPr>
            <p:ph type="body" sz="quarter" idx="28" hasCustomPrompt="1"/>
          </p:nvPr>
        </p:nvSpPr>
        <p:spPr>
          <a:xfrm>
            <a:off x="6007365" y="3962662"/>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Tree>
    <p:extLst>
      <p:ext uri="{BB962C8B-B14F-4D97-AF65-F5344CB8AC3E}">
        <p14:creationId xmlns:p14="http://schemas.microsoft.com/office/powerpoint/2010/main" val="1996895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iple texto-Ingeniería">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91032AB-06A8-5A92-B412-BADD3AAE1A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763032" y="4336791"/>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30" name="Marcador de texto 29">
            <a:extLst>
              <a:ext uri="{FF2B5EF4-FFF2-40B4-BE49-F238E27FC236}">
                <a16:creationId xmlns:a16="http://schemas.microsoft.com/office/drawing/2014/main" id="{BC09FCDC-1D7B-93FD-E255-32B8EA4746E7}"/>
              </a:ext>
            </a:extLst>
          </p:cNvPr>
          <p:cNvSpPr>
            <a:spLocks noGrp="1"/>
          </p:cNvSpPr>
          <p:nvPr>
            <p:ph type="body" sz="quarter" idx="18" hasCustomPrompt="1"/>
          </p:nvPr>
        </p:nvSpPr>
        <p:spPr>
          <a:xfrm>
            <a:off x="752147" y="3993087"/>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6007365" y="3359567"/>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3379756" y="3345295"/>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80568" y="3345294"/>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6" name="Título 1">
            <a:extLst>
              <a:ext uri="{FF2B5EF4-FFF2-40B4-BE49-F238E27FC236}">
                <a16:creationId xmlns:a16="http://schemas.microsoft.com/office/drawing/2014/main" id="{D67C707A-14F7-40AC-4B29-5BCE5B857DE8}"/>
              </a:ext>
            </a:extLst>
          </p:cNvPr>
          <p:cNvSpPr>
            <a:spLocks noGrp="1"/>
          </p:cNvSpPr>
          <p:nvPr>
            <p:ph type="ctrTitle" hasCustomPrompt="1"/>
          </p:nvPr>
        </p:nvSpPr>
        <p:spPr>
          <a:xfrm>
            <a:off x="1767722" y="1438659"/>
            <a:ext cx="636620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28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10" name="Marcador de texto 19">
            <a:extLst>
              <a:ext uri="{FF2B5EF4-FFF2-40B4-BE49-F238E27FC236}">
                <a16:creationId xmlns:a16="http://schemas.microsoft.com/office/drawing/2014/main" id="{48AE9674-3DA3-C6E2-422E-C246F584DB7A}"/>
              </a:ext>
            </a:extLst>
          </p:cNvPr>
          <p:cNvSpPr>
            <a:spLocks noGrp="1"/>
          </p:cNvSpPr>
          <p:nvPr>
            <p:ph type="body" sz="quarter" idx="25" hasCustomPrompt="1"/>
          </p:nvPr>
        </p:nvSpPr>
        <p:spPr>
          <a:xfrm>
            <a:off x="3390642" y="4329299"/>
            <a:ext cx="1762452"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1" name="Marcador de texto 29">
            <a:extLst>
              <a:ext uri="{FF2B5EF4-FFF2-40B4-BE49-F238E27FC236}">
                <a16:creationId xmlns:a16="http://schemas.microsoft.com/office/drawing/2014/main" id="{452EF2A5-24F4-DEAA-7E7B-A846283DB657}"/>
              </a:ext>
            </a:extLst>
          </p:cNvPr>
          <p:cNvSpPr>
            <a:spLocks noGrp="1"/>
          </p:cNvSpPr>
          <p:nvPr>
            <p:ph type="body" sz="quarter" idx="26" hasCustomPrompt="1"/>
          </p:nvPr>
        </p:nvSpPr>
        <p:spPr>
          <a:xfrm>
            <a:off x="3379756" y="3985595"/>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12" name="Marcador de texto 19">
            <a:extLst>
              <a:ext uri="{FF2B5EF4-FFF2-40B4-BE49-F238E27FC236}">
                <a16:creationId xmlns:a16="http://schemas.microsoft.com/office/drawing/2014/main" id="{32782AC9-508E-2E77-FA6A-CA10F45686C1}"/>
              </a:ext>
            </a:extLst>
          </p:cNvPr>
          <p:cNvSpPr>
            <a:spLocks noGrp="1"/>
          </p:cNvSpPr>
          <p:nvPr>
            <p:ph type="body" sz="quarter" idx="27" hasCustomPrompt="1"/>
          </p:nvPr>
        </p:nvSpPr>
        <p:spPr>
          <a:xfrm>
            <a:off x="6018250" y="4306366"/>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7" name="Marcador de texto 29">
            <a:extLst>
              <a:ext uri="{FF2B5EF4-FFF2-40B4-BE49-F238E27FC236}">
                <a16:creationId xmlns:a16="http://schemas.microsoft.com/office/drawing/2014/main" id="{B830348E-B93B-5BEA-81BF-A50282BC0621}"/>
              </a:ext>
            </a:extLst>
          </p:cNvPr>
          <p:cNvSpPr>
            <a:spLocks noGrp="1"/>
          </p:cNvSpPr>
          <p:nvPr>
            <p:ph type="body" sz="quarter" idx="28" hasCustomPrompt="1"/>
          </p:nvPr>
        </p:nvSpPr>
        <p:spPr>
          <a:xfrm>
            <a:off x="6007365" y="3962662"/>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Tree>
    <p:extLst>
      <p:ext uri="{BB962C8B-B14F-4D97-AF65-F5344CB8AC3E}">
        <p14:creationId xmlns:p14="http://schemas.microsoft.com/office/powerpoint/2010/main" val="2212402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TALCA">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7256044-F4B5-D6A3-F1D5-7760C8708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3A25166C-53A1-F1CD-198D-796CE72D2923}"/>
              </a:ext>
            </a:extLst>
          </p:cNvPr>
          <p:cNvSpPr>
            <a:spLocks noGrp="1"/>
          </p:cNvSpPr>
          <p:nvPr>
            <p:ph type="ctrTitle" hasCustomPrompt="1"/>
          </p:nvPr>
        </p:nvSpPr>
        <p:spPr>
          <a:xfrm>
            <a:off x="939383" y="1663908"/>
            <a:ext cx="4277193" cy="2130867"/>
          </a:xfrm>
          <a:prstGeom prst="rect">
            <a:avLst/>
          </a:prstGeom>
        </p:spPr>
        <p:txBody>
          <a:bodyPr anchor="b"/>
          <a:lstStyle>
            <a:lvl1pPr algn="l">
              <a:defRPr sz="4200" b="1">
                <a:solidFill>
                  <a:schemeClr val="tx1">
                    <a:lumMod val="75000"/>
                    <a:lumOff val="25000"/>
                  </a:schemeClr>
                </a:solidFill>
                <a:latin typeface="Montserrat" pitchFamily="2" charset="77"/>
              </a:defRPr>
            </a:lvl1pPr>
          </a:lstStyle>
          <a:p>
            <a:r>
              <a:rPr lang="es-MX" dirty="0"/>
              <a:t>TÍTULO PRINCIPAL PORTADA</a:t>
            </a:r>
            <a:endParaRPr lang="es-CL" dirty="0"/>
          </a:p>
        </p:txBody>
      </p:sp>
      <p:sp>
        <p:nvSpPr>
          <p:cNvPr id="3" name="Subtítulo 2">
            <a:extLst>
              <a:ext uri="{FF2B5EF4-FFF2-40B4-BE49-F238E27FC236}">
                <a16:creationId xmlns:a16="http://schemas.microsoft.com/office/drawing/2014/main" id="{069ACA9B-7AC6-32ED-2669-64125F80F533}"/>
              </a:ext>
            </a:extLst>
          </p:cNvPr>
          <p:cNvSpPr>
            <a:spLocks noGrp="1"/>
          </p:cNvSpPr>
          <p:nvPr>
            <p:ph type="subTitle" idx="1" hasCustomPrompt="1"/>
          </p:nvPr>
        </p:nvSpPr>
        <p:spPr>
          <a:xfrm>
            <a:off x="939383" y="3906833"/>
            <a:ext cx="4277193" cy="710138"/>
          </a:xfrm>
          <a:prstGeom prst="rect">
            <a:avLst/>
          </a:prstGeom>
        </p:spPr>
        <p:txBody>
          <a:bodyPr/>
          <a:lstStyle>
            <a:lvl1pPr marL="0" indent="0" algn="l">
              <a:buNone/>
              <a:defRPr sz="2800">
                <a:solidFill>
                  <a:schemeClr val="tx1">
                    <a:lumMod val="75000"/>
                    <a:lumOff val="25000"/>
                  </a:schemeClr>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SUBTÍTULO</a:t>
            </a:r>
            <a:endParaRPr lang="es-CL" dirty="0"/>
          </a:p>
        </p:txBody>
      </p:sp>
      <p:sp>
        <p:nvSpPr>
          <p:cNvPr id="12" name="Marcador de contenido 11">
            <a:extLst>
              <a:ext uri="{FF2B5EF4-FFF2-40B4-BE49-F238E27FC236}">
                <a16:creationId xmlns:a16="http://schemas.microsoft.com/office/drawing/2014/main" id="{253CFA17-6B5F-F8C7-4EFF-E3C1062B1B9F}"/>
              </a:ext>
            </a:extLst>
          </p:cNvPr>
          <p:cNvSpPr>
            <a:spLocks noGrp="1"/>
          </p:cNvSpPr>
          <p:nvPr>
            <p:ph sz="quarter" idx="11" hasCustomPrompt="1"/>
          </p:nvPr>
        </p:nvSpPr>
        <p:spPr>
          <a:xfrm>
            <a:off x="939851" y="4729029"/>
            <a:ext cx="4276725" cy="614362"/>
          </a:xfrm>
          <a:prstGeom prst="rect">
            <a:avLst/>
          </a:prstGeom>
        </p:spPr>
        <p:txBody>
          <a:bodyPr/>
          <a:lstStyle>
            <a:lvl1pPr marL="0" indent="0">
              <a:buNone/>
              <a:defRPr lang="es-MX" sz="1400" kern="1200" dirty="0" smtClean="0">
                <a:solidFill>
                  <a:schemeClr val="tx1">
                    <a:lumMod val="50000"/>
                    <a:lumOff val="50000"/>
                  </a:schemeClr>
                </a:solidFill>
                <a:latin typeface="Montserrat" pitchFamily="2" charset="77"/>
                <a:ea typeface="+mn-ea"/>
                <a:cs typeface="+mn-cs"/>
              </a:defRPr>
            </a:lvl1pPr>
          </a:lstStyle>
          <a:p>
            <a:pPr marL="0" lvl="0" algn="l" defTabSz="914400" rtl="0" eaLnBrk="1" latinLnBrk="0" hangingPunct="1">
              <a:lnSpc>
                <a:spcPts val="1880"/>
              </a:lnSpc>
            </a:pPr>
            <a:r>
              <a:rPr lang="es-MX" dirty="0"/>
              <a:t>Haga clic para agregar texto corto</a:t>
            </a:r>
          </a:p>
        </p:txBody>
      </p:sp>
    </p:spTree>
    <p:extLst>
      <p:ext uri="{BB962C8B-B14F-4D97-AF65-F5344CB8AC3E}">
        <p14:creationId xmlns:p14="http://schemas.microsoft.com/office/powerpoint/2010/main" val="2241608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iple texto-Imagen libr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4DA9F59-E8B8-78A2-DAF3-A6C4C06956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763032" y="4336791"/>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30" name="Marcador de texto 29">
            <a:extLst>
              <a:ext uri="{FF2B5EF4-FFF2-40B4-BE49-F238E27FC236}">
                <a16:creationId xmlns:a16="http://schemas.microsoft.com/office/drawing/2014/main" id="{BC09FCDC-1D7B-93FD-E255-32B8EA4746E7}"/>
              </a:ext>
            </a:extLst>
          </p:cNvPr>
          <p:cNvSpPr>
            <a:spLocks noGrp="1"/>
          </p:cNvSpPr>
          <p:nvPr>
            <p:ph type="body" sz="quarter" idx="18" hasCustomPrompt="1"/>
          </p:nvPr>
        </p:nvSpPr>
        <p:spPr>
          <a:xfrm>
            <a:off x="752147" y="3993087"/>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6007365" y="3359567"/>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3379756" y="3345295"/>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80568" y="3345294"/>
            <a:ext cx="684955" cy="499081"/>
          </a:xfrm>
          <a:prstGeom prst="rect">
            <a:avLst/>
          </a:prstGeom>
        </p:spPr>
        <p:txBody>
          <a:bodyPr/>
          <a:lstStyle>
            <a:lvl1pPr marL="0" indent="0">
              <a:buNone/>
              <a:defRPr sz="1100">
                <a:solidFill>
                  <a:schemeClr val="tx1">
                    <a:lumMod val="75000"/>
                    <a:lumOff val="25000"/>
                  </a:schemeClr>
                </a:solidFill>
              </a:defRPr>
            </a:lvl1pPr>
          </a:lstStyle>
          <a:p>
            <a:r>
              <a:rPr lang="es-CL" dirty="0"/>
              <a:t>Icono naranjo</a:t>
            </a:r>
          </a:p>
        </p:txBody>
      </p:sp>
      <p:sp>
        <p:nvSpPr>
          <p:cNvPr id="6" name="Título 1">
            <a:extLst>
              <a:ext uri="{FF2B5EF4-FFF2-40B4-BE49-F238E27FC236}">
                <a16:creationId xmlns:a16="http://schemas.microsoft.com/office/drawing/2014/main" id="{D67C707A-14F7-40AC-4B29-5BCE5B857DE8}"/>
              </a:ext>
            </a:extLst>
          </p:cNvPr>
          <p:cNvSpPr>
            <a:spLocks noGrp="1"/>
          </p:cNvSpPr>
          <p:nvPr>
            <p:ph type="ctrTitle" hasCustomPrompt="1"/>
          </p:nvPr>
        </p:nvSpPr>
        <p:spPr>
          <a:xfrm>
            <a:off x="1767722" y="1438659"/>
            <a:ext cx="636620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28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10" name="Marcador de texto 19">
            <a:extLst>
              <a:ext uri="{FF2B5EF4-FFF2-40B4-BE49-F238E27FC236}">
                <a16:creationId xmlns:a16="http://schemas.microsoft.com/office/drawing/2014/main" id="{48AE9674-3DA3-C6E2-422E-C246F584DB7A}"/>
              </a:ext>
            </a:extLst>
          </p:cNvPr>
          <p:cNvSpPr>
            <a:spLocks noGrp="1"/>
          </p:cNvSpPr>
          <p:nvPr>
            <p:ph type="body" sz="quarter" idx="25" hasCustomPrompt="1"/>
          </p:nvPr>
        </p:nvSpPr>
        <p:spPr>
          <a:xfrm>
            <a:off x="3390642" y="4329299"/>
            <a:ext cx="1762452"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1" name="Marcador de texto 29">
            <a:extLst>
              <a:ext uri="{FF2B5EF4-FFF2-40B4-BE49-F238E27FC236}">
                <a16:creationId xmlns:a16="http://schemas.microsoft.com/office/drawing/2014/main" id="{452EF2A5-24F4-DEAA-7E7B-A846283DB657}"/>
              </a:ext>
            </a:extLst>
          </p:cNvPr>
          <p:cNvSpPr>
            <a:spLocks noGrp="1"/>
          </p:cNvSpPr>
          <p:nvPr>
            <p:ph type="body" sz="quarter" idx="26" hasCustomPrompt="1"/>
          </p:nvPr>
        </p:nvSpPr>
        <p:spPr>
          <a:xfrm>
            <a:off x="3379756" y="3985595"/>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12" name="Marcador de texto 19">
            <a:extLst>
              <a:ext uri="{FF2B5EF4-FFF2-40B4-BE49-F238E27FC236}">
                <a16:creationId xmlns:a16="http://schemas.microsoft.com/office/drawing/2014/main" id="{32782AC9-508E-2E77-FA6A-CA10F45686C1}"/>
              </a:ext>
            </a:extLst>
          </p:cNvPr>
          <p:cNvSpPr>
            <a:spLocks noGrp="1"/>
          </p:cNvSpPr>
          <p:nvPr>
            <p:ph type="body" sz="quarter" idx="27" hasCustomPrompt="1"/>
          </p:nvPr>
        </p:nvSpPr>
        <p:spPr>
          <a:xfrm>
            <a:off x="6018250" y="4306366"/>
            <a:ext cx="1751567" cy="1160206"/>
          </a:xfrm>
          <a:prstGeom prst="rect">
            <a:avLst/>
          </a:prstGeom>
        </p:spPr>
        <p:txBody>
          <a:bodyPr/>
          <a:lstStyle>
            <a:lvl1pPr marL="0" indent="0" algn="l">
              <a:buNone/>
              <a:defRPr sz="900" b="0" i="0">
                <a:solidFill>
                  <a:schemeClr val="tx1">
                    <a:lumMod val="75000"/>
                    <a:lumOff val="25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17" name="Marcador de texto 29">
            <a:extLst>
              <a:ext uri="{FF2B5EF4-FFF2-40B4-BE49-F238E27FC236}">
                <a16:creationId xmlns:a16="http://schemas.microsoft.com/office/drawing/2014/main" id="{B830348E-B93B-5BEA-81BF-A50282BC0621}"/>
              </a:ext>
            </a:extLst>
          </p:cNvPr>
          <p:cNvSpPr>
            <a:spLocks noGrp="1"/>
          </p:cNvSpPr>
          <p:nvPr>
            <p:ph type="body" sz="quarter" idx="28" hasCustomPrompt="1"/>
          </p:nvPr>
        </p:nvSpPr>
        <p:spPr>
          <a:xfrm>
            <a:off x="6007365" y="3962662"/>
            <a:ext cx="1762453" cy="332817"/>
          </a:xfrm>
          <a:prstGeom prst="rect">
            <a:avLst/>
          </a:prstGeom>
          <a:ln>
            <a:noFill/>
          </a:ln>
        </p:spPr>
        <p:txBody>
          <a:bodyPr/>
          <a:lstStyle>
            <a:lvl1pPr marL="0" indent="0">
              <a:buNone/>
              <a:defRPr sz="1200" b="1" i="0" cap="none" baseline="0">
                <a:solidFill>
                  <a:schemeClr val="tx1">
                    <a:lumMod val="75000"/>
                    <a:lumOff val="25000"/>
                  </a:schemeClr>
                </a:solidFill>
                <a:latin typeface="Montserrat" pitchFamily="2" charset="77"/>
              </a:defRPr>
            </a:lvl1pPr>
          </a:lstStyle>
          <a:p>
            <a:pPr lvl="0"/>
            <a:r>
              <a:rPr lang="es-MX" dirty="0"/>
              <a:t>Lorem ipsum dolor</a:t>
            </a:r>
            <a:endParaRPr lang="es-CL" dirty="0"/>
          </a:p>
        </p:txBody>
      </p:sp>
      <p:sp>
        <p:nvSpPr>
          <p:cNvPr id="5" name="Marcador de posición de imagen 4">
            <a:extLst>
              <a:ext uri="{FF2B5EF4-FFF2-40B4-BE49-F238E27FC236}">
                <a16:creationId xmlns:a16="http://schemas.microsoft.com/office/drawing/2014/main" id="{9A7ADEEE-0B22-A972-B48B-003EFACAC659}"/>
              </a:ext>
            </a:extLst>
          </p:cNvPr>
          <p:cNvSpPr>
            <a:spLocks noGrp="1"/>
          </p:cNvSpPr>
          <p:nvPr>
            <p:ph type="pic" sz="quarter" idx="29" hasCustomPrompt="1"/>
          </p:nvPr>
        </p:nvSpPr>
        <p:spPr>
          <a:xfrm>
            <a:off x="8666915" y="0"/>
            <a:ext cx="3514725" cy="6858000"/>
          </a:xfrm>
          <a:prstGeom prst="rect">
            <a:avLst/>
          </a:prstGeom>
        </p:spPr>
        <p:txBody>
          <a:bodyPr anchor="ctr"/>
          <a:lstStyle>
            <a:lvl1pPr marL="0" indent="0" algn="ctr">
              <a:buNone/>
              <a:defRPr sz="2400">
                <a:solidFill>
                  <a:schemeClr val="bg1">
                    <a:lumMod val="65000"/>
                  </a:schemeClr>
                </a:solidFill>
              </a:defRPr>
            </a:lvl1pPr>
          </a:lstStyle>
          <a:p>
            <a:r>
              <a:rPr lang="es-CL" dirty="0"/>
              <a:t>Haga clic para agregar imagen</a:t>
            </a:r>
          </a:p>
        </p:txBody>
      </p:sp>
    </p:spTree>
    <p:extLst>
      <p:ext uri="{BB962C8B-B14F-4D97-AF65-F5344CB8AC3E}">
        <p14:creationId xmlns:p14="http://schemas.microsoft.com/office/powerpoint/2010/main" val="795444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áfico + Text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6635645" y="1723869"/>
            <a:ext cx="4277193" cy="1518725"/>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30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6635177" y="3429000"/>
            <a:ext cx="4277193" cy="710138"/>
          </a:xfrm>
          <a:prstGeom prst="rect">
            <a:avLst/>
          </a:prstGeom>
        </p:spPr>
        <p:txBody>
          <a:bodyPr/>
          <a:lstStyle>
            <a:lvl1pPr marL="0" indent="0" algn="l">
              <a:buNone/>
              <a:defRPr sz="1800" b="0" i="0">
                <a:solidFill>
                  <a:schemeClr val="tx1">
                    <a:lumMod val="50000"/>
                    <a:lumOff val="50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bajada</a:t>
            </a:r>
            <a:endParaRPr lang="es-CL" dirty="0"/>
          </a:p>
        </p:txBody>
      </p:sp>
      <p:sp>
        <p:nvSpPr>
          <p:cNvPr id="12" name="Rectángulo 11">
            <a:extLst>
              <a:ext uri="{FF2B5EF4-FFF2-40B4-BE49-F238E27FC236}">
                <a16:creationId xmlns:a16="http://schemas.microsoft.com/office/drawing/2014/main" id="{2CEC7F9F-14FB-6C7F-4DA2-E257B0BDEA08}"/>
              </a:ext>
            </a:extLst>
          </p:cNvPr>
          <p:cNvSpPr/>
          <p:nvPr userDrawn="1"/>
        </p:nvSpPr>
        <p:spPr>
          <a:xfrm>
            <a:off x="259267" y="486051"/>
            <a:ext cx="6060557" cy="5774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Marcador de gráfico 2">
            <a:extLst>
              <a:ext uri="{FF2B5EF4-FFF2-40B4-BE49-F238E27FC236}">
                <a16:creationId xmlns:a16="http://schemas.microsoft.com/office/drawing/2014/main" id="{1A5DF83B-8FB3-89FC-3AAD-1BB4AA853F57}"/>
              </a:ext>
            </a:extLst>
          </p:cNvPr>
          <p:cNvSpPr>
            <a:spLocks noGrp="1"/>
          </p:cNvSpPr>
          <p:nvPr>
            <p:ph type="chart" sz="quarter" idx="12" hasCustomPrompt="1"/>
          </p:nvPr>
        </p:nvSpPr>
        <p:spPr>
          <a:xfrm>
            <a:off x="1179680" y="1611981"/>
            <a:ext cx="4751888" cy="4006850"/>
          </a:xfrm>
          <a:prstGeom prst="rect">
            <a:avLst/>
          </a:prstGeom>
        </p:spPr>
        <p:txBody>
          <a:bodyPr anchor="ctr"/>
          <a:lstStyle>
            <a:lvl1pPr marL="0" indent="0" algn="ctr">
              <a:buNone/>
              <a:defRPr sz="2000">
                <a:solidFill>
                  <a:schemeClr val="tx1">
                    <a:lumMod val="50000"/>
                    <a:lumOff val="50000"/>
                  </a:schemeClr>
                </a:solidFill>
              </a:defRPr>
            </a:lvl1pPr>
          </a:lstStyle>
          <a:p>
            <a:r>
              <a:rPr lang="es-CL" dirty="0"/>
              <a:t>Insertar gráfico</a:t>
            </a:r>
          </a:p>
        </p:txBody>
      </p:sp>
      <p:sp>
        <p:nvSpPr>
          <p:cNvPr id="14" name="Marcador de texto 13">
            <a:extLst>
              <a:ext uri="{FF2B5EF4-FFF2-40B4-BE49-F238E27FC236}">
                <a16:creationId xmlns:a16="http://schemas.microsoft.com/office/drawing/2014/main" id="{F4F04742-6F83-6BD5-9172-20437FD7CEE8}"/>
              </a:ext>
            </a:extLst>
          </p:cNvPr>
          <p:cNvSpPr>
            <a:spLocks noGrp="1"/>
          </p:cNvSpPr>
          <p:nvPr>
            <p:ph type="body" sz="quarter" idx="13" hasCustomPrompt="1"/>
          </p:nvPr>
        </p:nvSpPr>
        <p:spPr>
          <a:xfrm>
            <a:off x="6635645" y="4325545"/>
            <a:ext cx="4276725" cy="1293286"/>
          </a:xfrm>
          <a:prstGeom prst="rect">
            <a:avLst/>
          </a:prstGeom>
        </p:spPr>
        <p:txBody>
          <a:bodyPr/>
          <a:lstStyle>
            <a:lvl1pPr marL="0" indent="0">
              <a:buNone/>
              <a:defRPr sz="1400">
                <a:solidFill>
                  <a:schemeClr val="bg1">
                    <a:lumMod val="50000"/>
                  </a:schemeClr>
                </a:solidFill>
                <a:latin typeface="Montserrat" pitchFamily="2" charset="77"/>
              </a:defRPr>
            </a:lvl1pPr>
            <a:lvl2pPr>
              <a:defRPr sz="1400"/>
            </a:lvl2pPr>
            <a:lvl3pPr>
              <a:defRPr sz="1400"/>
            </a:lvl3pPr>
            <a:lvl4pPr>
              <a:defRPr sz="1400"/>
            </a:lvl4pPr>
            <a:lvl5pPr>
              <a:defRPr sz="1400"/>
            </a:lvl5pPr>
          </a:lstStyle>
          <a:p>
            <a:pPr lvl="0"/>
            <a:r>
              <a:rPr lang="es-MX" dirty="0"/>
              <a:t>Haga clic para agregar texto</a:t>
            </a:r>
            <a:endParaRPr lang="es-CL" dirty="0"/>
          </a:p>
        </p:txBody>
      </p:sp>
    </p:spTree>
    <p:extLst>
      <p:ext uri="{BB962C8B-B14F-4D97-AF65-F5344CB8AC3E}">
        <p14:creationId xmlns:p14="http://schemas.microsoft.com/office/powerpoint/2010/main" val="32274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o en 2 columnas - Santiag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29118E-5F55-CDA5-A112-76DB77AC5B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992835" y="1146363"/>
            <a:ext cx="5492186" cy="1067457"/>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30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992835" y="2385341"/>
            <a:ext cx="5492186" cy="710138"/>
          </a:xfrm>
          <a:prstGeom prst="rect">
            <a:avLst/>
          </a:prstGeom>
        </p:spPr>
        <p:txBody>
          <a:bodyPr/>
          <a:lstStyle>
            <a:lvl1pPr marL="0" indent="0" algn="l">
              <a:buNone/>
              <a:defRPr sz="1800" b="0" i="0">
                <a:solidFill>
                  <a:schemeClr val="tx1">
                    <a:lumMod val="50000"/>
                    <a:lumOff val="50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bajada</a:t>
            </a:r>
            <a:endParaRPr lang="es-CL" dirty="0"/>
          </a:p>
        </p:txBody>
      </p:sp>
      <p:sp>
        <p:nvSpPr>
          <p:cNvPr id="14" name="Marcador de texto 13">
            <a:extLst>
              <a:ext uri="{FF2B5EF4-FFF2-40B4-BE49-F238E27FC236}">
                <a16:creationId xmlns:a16="http://schemas.microsoft.com/office/drawing/2014/main" id="{F4F04742-6F83-6BD5-9172-20437FD7CEE8}"/>
              </a:ext>
            </a:extLst>
          </p:cNvPr>
          <p:cNvSpPr>
            <a:spLocks noGrp="1"/>
          </p:cNvSpPr>
          <p:nvPr>
            <p:ph type="body" sz="quarter" idx="13" hasCustomPrompt="1"/>
          </p:nvPr>
        </p:nvSpPr>
        <p:spPr>
          <a:xfrm>
            <a:off x="992835" y="3302767"/>
            <a:ext cx="6803627" cy="2725052"/>
          </a:xfrm>
          <a:prstGeom prst="rect">
            <a:avLst/>
          </a:prstGeom>
        </p:spPr>
        <p:txBody>
          <a:bodyPr numCol="2" spcCol="360000"/>
          <a:lstStyle>
            <a:lvl1pPr marL="0" indent="0" algn="just">
              <a:buNone/>
              <a:defRPr sz="1000">
                <a:solidFill>
                  <a:schemeClr val="tx1">
                    <a:lumMod val="65000"/>
                    <a:lumOff val="35000"/>
                  </a:schemeClr>
                </a:solidFill>
                <a:latin typeface="Montserrat" pitchFamily="2" charset="77"/>
              </a:defRPr>
            </a:lvl1pPr>
            <a:lvl2pPr>
              <a:defRPr sz="1400"/>
            </a:lvl2pPr>
            <a:lvl3pPr>
              <a:defRPr sz="1400"/>
            </a:lvl3pPr>
            <a:lvl4pPr>
              <a:defRPr sz="1400"/>
            </a:lvl4pPr>
            <a:lvl5pPr>
              <a:defRPr sz="1400"/>
            </a:lvl5pPr>
          </a:lstStyle>
          <a:p>
            <a:pPr lvl="0"/>
            <a:r>
              <a:rPr lang="es-MX" dirty="0"/>
              <a:t>Lorem ipsum dolor sit amet, consectetur adipiscing elit. Vivamus auctor elit non sagittis mollis. Ut rhoncus mauris ut nisl maximus egestas. Vestibulum porttitor dolor eu mauris viverra congue. In aliquet tempor nulla, quis blandit neque lacinia eget. Nullam eu orci efficitur, sollicitudin nisi sed, vulputate risus. Aenean at lacus justo. Pellentesque convallis erat sapien, nec ornare eros semper interdum. Duis eu ligula sapien. Maecenas vel elementum magna, eget placerat magna. Integer luctus mi a augue mattis ullamcorper quis nec velit. Nullam blandit est risus, porttitor aliquet ex feugiat quis. Aliquam condimentum odio et lorem commodo facilisis. Morbi tempus in elit et consequat.</a:t>
            </a:r>
          </a:p>
          <a:p>
            <a:pPr lvl="0"/>
            <a:r>
              <a:rPr lang="es-MX" dirty="0"/>
              <a:t>Cras condimentum, nulla eu fermentum posuere, odio lorem mattis erat, id molestie felis magna ac arcu. Praesent turpis ligula, efficitur et est vel, sodales viverra risus. Sed in placerat risus. Nunc sagittis mauris in sem finibus, in semper lectus blandit. Pellentesque volutpat risus ipsum, vel semper ligula fermentum sed. Nam mollis erat velit, vel consequat nibh mattis id. Sed ac aliquet orci.</a:t>
            </a:r>
          </a:p>
          <a:p>
            <a:pPr lvl="0"/>
            <a:r>
              <a:rPr lang="es-MX" dirty="0"/>
              <a:t>Integer dapibus eros sed sagittis pulvinar. Aliquam erat volutpat. Quisque quis magna sem. Maecenas sit amet sem velit. Proin sagittis posuere pretium. Vivamus condimentum dignissim est sed accumsan. Aliquam erat volutpat. Suspendisse ac neque sapien. Vestibulum magna lectus, consectetur efficitur nisi vitae, pellentesque facilisis risus. Fusce imperdiet nec libero at accumsan. Etiam tristique magna gravida diam gravida ultrices. Orci varius natoque penatibus et magnis dis parturient montes, nascetur ridiculus mus.</a:t>
            </a:r>
          </a:p>
        </p:txBody>
      </p:sp>
    </p:spTree>
    <p:extLst>
      <p:ext uri="{BB962C8B-B14F-4D97-AF65-F5344CB8AC3E}">
        <p14:creationId xmlns:p14="http://schemas.microsoft.com/office/powerpoint/2010/main" val="2614704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o en 2 columnas - Temuc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EE5E189-BABD-3FBD-5462-E4CF52A444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992835" y="1146363"/>
            <a:ext cx="5492186" cy="1067457"/>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30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992835" y="2385341"/>
            <a:ext cx="5492186" cy="710138"/>
          </a:xfrm>
          <a:prstGeom prst="rect">
            <a:avLst/>
          </a:prstGeom>
        </p:spPr>
        <p:txBody>
          <a:bodyPr/>
          <a:lstStyle>
            <a:lvl1pPr marL="0" indent="0" algn="l">
              <a:buNone/>
              <a:defRPr sz="1800" b="0" i="0">
                <a:solidFill>
                  <a:schemeClr val="tx1">
                    <a:lumMod val="50000"/>
                    <a:lumOff val="50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bajada</a:t>
            </a:r>
            <a:endParaRPr lang="es-CL" dirty="0"/>
          </a:p>
        </p:txBody>
      </p:sp>
      <p:sp>
        <p:nvSpPr>
          <p:cNvPr id="14" name="Marcador de texto 13">
            <a:extLst>
              <a:ext uri="{FF2B5EF4-FFF2-40B4-BE49-F238E27FC236}">
                <a16:creationId xmlns:a16="http://schemas.microsoft.com/office/drawing/2014/main" id="{F4F04742-6F83-6BD5-9172-20437FD7CEE8}"/>
              </a:ext>
            </a:extLst>
          </p:cNvPr>
          <p:cNvSpPr>
            <a:spLocks noGrp="1"/>
          </p:cNvSpPr>
          <p:nvPr>
            <p:ph type="body" sz="quarter" idx="13" hasCustomPrompt="1"/>
          </p:nvPr>
        </p:nvSpPr>
        <p:spPr>
          <a:xfrm>
            <a:off x="992835" y="3302767"/>
            <a:ext cx="6803627" cy="2725052"/>
          </a:xfrm>
          <a:prstGeom prst="rect">
            <a:avLst/>
          </a:prstGeom>
        </p:spPr>
        <p:txBody>
          <a:bodyPr numCol="2" spcCol="360000"/>
          <a:lstStyle>
            <a:lvl1pPr marL="0" indent="0" algn="just">
              <a:buNone/>
              <a:defRPr sz="1000">
                <a:solidFill>
                  <a:schemeClr val="tx1">
                    <a:lumMod val="65000"/>
                    <a:lumOff val="35000"/>
                  </a:schemeClr>
                </a:solidFill>
                <a:latin typeface="Montserrat" pitchFamily="2" charset="77"/>
              </a:defRPr>
            </a:lvl1pPr>
            <a:lvl2pPr>
              <a:defRPr sz="1400"/>
            </a:lvl2pPr>
            <a:lvl3pPr>
              <a:defRPr sz="1400"/>
            </a:lvl3pPr>
            <a:lvl4pPr>
              <a:defRPr sz="1400"/>
            </a:lvl4pPr>
            <a:lvl5pPr>
              <a:defRPr sz="1400"/>
            </a:lvl5pPr>
          </a:lstStyle>
          <a:p>
            <a:pPr lvl="0"/>
            <a:r>
              <a:rPr lang="es-MX" dirty="0"/>
              <a:t>Lorem ipsum dolor sit amet, consectetur adipiscing elit. Vivamus auctor elit non sagittis mollis. Ut rhoncus mauris ut nisl maximus egestas. Vestibulum porttitor dolor eu mauris viverra congue. In aliquet tempor nulla, quis blandit neque lacinia eget. Nullam eu orci efficitur, sollicitudin nisi sed, vulputate risus. Aenean at lacus justo. Pellentesque convallis erat sapien, nec ornare eros semper interdum. Duis eu ligula sapien. Maecenas vel elementum magna, eget placerat magna. Integer luctus mi a augue mattis ullamcorper quis nec velit. Nullam blandit est risus, porttitor aliquet ex feugiat quis. Aliquam condimentum odio et lorem commodo facilisis. Morbi tempus in elit et consequat.</a:t>
            </a:r>
          </a:p>
          <a:p>
            <a:pPr lvl="0"/>
            <a:r>
              <a:rPr lang="es-MX" dirty="0"/>
              <a:t>Cras condimentum, nulla eu fermentum posuere, odio lorem mattis erat, id molestie felis magna ac arcu. Praesent turpis ligula, efficitur et est vel, sodales viverra risus. Sed in placerat risus. Nunc sagittis mauris in sem finibus, in semper lectus blandit. Pellentesque volutpat risus ipsum, vel semper ligula fermentum sed. Nam mollis erat velit, vel consequat nibh mattis id. Sed ac aliquet orci.</a:t>
            </a:r>
          </a:p>
          <a:p>
            <a:pPr lvl="0"/>
            <a:r>
              <a:rPr lang="es-MX" dirty="0"/>
              <a:t>Integer dapibus eros sed sagittis pulvinar. Aliquam erat volutpat. Quisque quis magna sem. Maecenas sit amet sem velit. Proin sagittis posuere pretium. Vivamus condimentum dignissim est sed accumsan. Aliquam erat volutpat. Suspendisse ac neque sapien. Vestibulum magna lectus, consectetur efficitur nisi vitae, pellentesque facilisis risus. Fusce imperdiet nec libero at accumsan. Etiam tristique magna gravida diam gravida ultrices. Orci varius natoque penatibus et magnis dis parturient montes, nascetur ridiculus mus.</a:t>
            </a:r>
          </a:p>
        </p:txBody>
      </p:sp>
    </p:spTree>
    <p:extLst>
      <p:ext uri="{BB962C8B-B14F-4D97-AF65-F5344CB8AC3E}">
        <p14:creationId xmlns:p14="http://schemas.microsoft.com/office/powerpoint/2010/main" val="2534480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o en 2 columnas - Talc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46BCB3-6B8F-7C5D-6EBB-359406D522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992835" y="1146363"/>
            <a:ext cx="5492186" cy="1067457"/>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30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992835" y="2385341"/>
            <a:ext cx="5492186" cy="710138"/>
          </a:xfrm>
          <a:prstGeom prst="rect">
            <a:avLst/>
          </a:prstGeom>
        </p:spPr>
        <p:txBody>
          <a:bodyPr/>
          <a:lstStyle>
            <a:lvl1pPr marL="0" indent="0" algn="l">
              <a:buNone/>
              <a:defRPr sz="1800" b="0" i="0">
                <a:solidFill>
                  <a:schemeClr val="tx1">
                    <a:lumMod val="50000"/>
                    <a:lumOff val="50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bajada</a:t>
            </a:r>
            <a:endParaRPr lang="es-CL" dirty="0"/>
          </a:p>
        </p:txBody>
      </p:sp>
      <p:sp>
        <p:nvSpPr>
          <p:cNvPr id="14" name="Marcador de texto 13">
            <a:extLst>
              <a:ext uri="{FF2B5EF4-FFF2-40B4-BE49-F238E27FC236}">
                <a16:creationId xmlns:a16="http://schemas.microsoft.com/office/drawing/2014/main" id="{F4F04742-6F83-6BD5-9172-20437FD7CEE8}"/>
              </a:ext>
            </a:extLst>
          </p:cNvPr>
          <p:cNvSpPr>
            <a:spLocks noGrp="1"/>
          </p:cNvSpPr>
          <p:nvPr>
            <p:ph type="body" sz="quarter" idx="13" hasCustomPrompt="1"/>
          </p:nvPr>
        </p:nvSpPr>
        <p:spPr>
          <a:xfrm>
            <a:off x="992835" y="3302767"/>
            <a:ext cx="6803627" cy="2725052"/>
          </a:xfrm>
          <a:prstGeom prst="rect">
            <a:avLst/>
          </a:prstGeom>
        </p:spPr>
        <p:txBody>
          <a:bodyPr numCol="2" spcCol="360000"/>
          <a:lstStyle>
            <a:lvl1pPr marL="0" indent="0" algn="just">
              <a:buNone/>
              <a:defRPr sz="1000">
                <a:solidFill>
                  <a:schemeClr val="tx1">
                    <a:lumMod val="65000"/>
                    <a:lumOff val="35000"/>
                  </a:schemeClr>
                </a:solidFill>
                <a:latin typeface="Montserrat" pitchFamily="2" charset="77"/>
              </a:defRPr>
            </a:lvl1pPr>
            <a:lvl2pPr>
              <a:defRPr sz="1400"/>
            </a:lvl2pPr>
            <a:lvl3pPr>
              <a:defRPr sz="1400"/>
            </a:lvl3pPr>
            <a:lvl4pPr>
              <a:defRPr sz="1400"/>
            </a:lvl4pPr>
            <a:lvl5pPr>
              <a:defRPr sz="1400"/>
            </a:lvl5pPr>
          </a:lstStyle>
          <a:p>
            <a:pPr lvl="0"/>
            <a:r>
              <a:rPr lang="es-MX" dirty="0"/>
              <a:t>Lorem ipsum dolor sit amet, consectetur adipiscing elit. Vivamus auctor elit non sagittis mollis. Ut rhoncus mauris ut nisl maximus egestas. Vestibulum porttitor dolor eu mauris viverra congue. In aliquet tempor nulla, quis blandit neque lacinia eget. Nullam eu orci efficitur, sollicitudin nisi sed, vulputate risus. Aenean at lacus justo. Pellentesque convallis erat sapien, nec ornare eros semper interdum. Duis eu ligula sapien. Maecenas vel elementum magna, eget placerat magna. Integer luctus mi a augue mattis ullamcorper quis nec velit. Nullam blandit est risus, porttitor aliquet ex feugiat quis. Aliquam condimentum odio et lorem commodo facilisis. Morbi tempus in elit et consequat.</a:t>
            </a:r>
          </a:p>
          <a:p>
            <a:pPr lvl="0"/>
            <a:r>
              <a:rPr lang="es-MX" dirty="0"/>
              <a:t>Cras condimentum, nulla eu fermentum posuere, odio lorem mattis erat, id molestie felis magna ac arcu. Praesent turpis ligula, efficitur et est vel, sodales viverra risus. Sed in placerat risus. Nunc sagittis mauris in sem finibus, in semper lectus blandit. Pellentesque volutpat risus ipsum, vel semper ligula fermentum sed. Nam mollis erat velit, vel consequat nibh mattis id. Sed ac aliquet orci.</a:t>
            </a:r>
          </a:p>
          <a:p>
            <a:pPr lvl="0"/>
            <a:r>
              <a:rPr lang="es-MX" dirty="0"/>
              <a:t>Integer dapibus eros sed sagittis pulvinar. Aliquam erat volutpat. Quisque quis magna sem. Maecenas sit amet sem velit. Proin sagittis posuere pretium. Vivamus condimentum dignissim est sed accumsan. Aliquam erat volutpat. Suspendisse ac neque sapien. Vestibulum magna lectus, consectetur efficitur nisi vitae, pellentesque facilisis risus. Fusce imperdiet nec libero at accumsan. Etiam tristique magna gravida diam gravida ultrices. Orci varius natoque penatibus et magnis dis parturient montes, nascetur ridiculus mus.</a:t>
            </a:r>
          </a:p>
        </p:txBody>
      </p:sp>
    </p:spTree>
    <p:extLst>
      <p:ext uri="{BB962C8B-B14F-4D97-AF65-F5344CB8AC3E}">
        <p14:creationId xmlns:p14="http://schemas.microsoft.com/office/powerpoint/2010/main" val="173038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o en 2 columnas - Imagen libre">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D5773A0-536D-51E8-678A-0C8B1D4A8475}"/>
              </a:ext>
            </a:extLst>
          </p:cNvPr>
          <p:cNvSpPr/>
          <p:nvPr userDrawn="1"/>
        </p:nvSpPr>
        <p:spPr>
          <a:xfrm>
            <a:off x="0" y="-1"/>
            <a:ext cx="6653463" cy="62684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992835" y="1146363"/>
            <a:ext cx="5492186" cy="1067457"/>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30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992835" y="2385341"/>
            <a:ext cx="5492186" cy="710138"/>
          </a:xfrm>
          <a:prstGeom prst="rect">
            <a:avLst/>
          </a:prstGeom>
        </p:spPr>
        <p:txBody>
          <a:bodyPr/>
          <a:lstStyle>
            <a:lvl1pPr marL="0" indent="0" algn="l">
              <a:buNone/>
              <a:defRPr sz="1800" b="0" i="0">
                <a:solidFill>
                  <a:schemeClr val="tx1">
                    <a:lumMod val="50000"/>
                    <a:lumOff val="50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bajada</a:t>
            </a:r>
            <a:endParaRPr lang="es-CL" dirty="0"/>
          </a:p>
        </p:txBody>
      </p:sp>
      <p:sp>
        <p:nvSpPr>
          <p:cNvPr id="14" name="Marcador de texto 13">
            <a:extLst>
              <a:ext uri="{FF2B5EF4-FFF2-40B4-BE49-F238E27FC236}">
                <a16:creationId xmlns:a16="http://schemas.microsoft.com/office/drawing/2014/main" id="{F4F04742-6F83-6BD5-9172-20437FD7CEE8}"/>
              </a:ext>
            </a:extLst>
          </p:cNvPr>
          <p:cNvSpPr>
            <a:spLocks noGrp="1"/>
          </p:cNvSpPr>
          <p:nvPr>
            <p:ph type="body" sz="quarter" idx="13" hasCustomPrompt="1"/>
          </p:nvPr>
        </p:nvSpPr>
        <p:spPr>
          <a:xfrm>
            <a:off x="992835" y="3302767"/>
            <a:ext cx="6803627" cy="2725052"/>
          </a:xfrm>
          <a:prstGeom prst="rect">
            <a:avLst/>
          </a:prstGeom>
        </p:spPr>
        <p:txBody>
          <a:bodyPr numCol="2" spcCol="360000"/>
          <a:lstStyle>
            <a:lvl1pPr marL="0" indent="0" algn="just">
              <a:buNone/>
              <a:defRPr sz="1000">
                <a:solidFill>
                  <a:schemeClr val="tx1">
                    <a:lumMod val="65000"/>
                    <a:lumOff val="35000"/>
                  </a:schemeClr>
                </a:solidFill>
                <a:latin typeface="Montserrat" pitchFamily="2" charset="77"/>
              </a:defRPr>
            </a:lvl1pPr>
            <a:lvl2pPr>
              <a:defRPr sz="1400"/>
            </a:lvl2pPr>
            <a:lvl3pPr>
              <a:defRPr sz="1400"/>
            </a:lvl3pPr>
            <a:lvl4pPr>
              <a:defRPr sz="1400"/>
            </a:lvl4pPr>
            <a:lvl5pPr>
              <a:defRPr sz="1400"/>
            </a:lvl5pPr>
          </a:lstStyle>
          <a:p>
            <a:pPr lvl="0"/>
            <a:r>
              <a:rPr lang="es-MX" dirty="0"/>
              <a:t>Lorem ipsum dolor sit amet, consectetur adipiscing elit. Vivamus auctor elit non sagittis mollis. Ut rhoncus mauris ut nisl maximus egestas. Vestibulum porttitor dolor eu mauris viverra congue. In aliquet tempor nulla, quis blandit neque lacinia eget. Nullam eu orci efficitur, sollicitudin nisi sed, vulputate risus. Aenean at lacus justo. Pellentesque convallis erat sapien, nec ornare eros semper interdum. Duis eu ligula sapien. Maecenas vel elementum magna, eget placerat magna. Integer luctus mi a augue mattis ullamcorper quis nec velit. Nullam blandit est risus, porttitor aliquet ex feugiat quis. Aliquam condimentum odio et lorem commodo facilisis. Morbi tempus in elit et consequat.</a:t>
            </a:r>
          </a:p>
          <a:p>
            <a:pPr lvl="0"/>
            <a:r>
              <a:rPr lang="es-MX" dirty="0"/>
              <a:t>Cras condimentum, nulla eu fermentum posuere, odio lorem mattis erat, id molestie felis magna ac arcu. Praesent turpis ligula, efficitur et est vel, sodales viverra risus. Sed in placerat risus. Nunc sagittis mauris in sem finibus, in semper lectus blandit. Pellentesque volutpat risus ipsum, vel semper ligula fermentum sed. Nam mollis erat velit, vel consequat nibh mattis id. Sed ac aliquet orci.</a:t>
            </a:r>
          </a:p>
          <a:p>
            <a:pPr lvl="0"/>
            <a:r>
              <a:rPr lang="es-MX" dirty="0"/>
              <a:t>Integer dapibus eros sed sagittis pulvinar. Aliquam erat volutpat. Quisque quis magna sem. Maecenas sit amet sem velit. Proin sagittis posuere pretium. Vivamus condimentum dignissim est sed accumsan. Aliquam erat volutpat. Suspendisse ac neque sapien. Vestibulum magna lectus, consectetur efficitur nisi vitae, pellentesque facilisis risus. Fusce imperdiet nec libero at accumsan. Etiam tristique magna gravida diam gravida ultrices. Orci varius natoque penatibus et magnis dis parturient montes, nascetur ridiculus mus.</a:t>
            </a:r>
          </a:p>
        </p:txBody>
      </p:sp>
      <p:sp>
        <p:nvSpPr>
          <p:cNvPr id="20" name="Marcador de posición de imagen 19">
            <a:extLst>
              <a:ext uri="{FF2B5EF4-FFF2-40B4-BE49-F238E27FC236}">
                <a16:creationId xmlns:a16="http://schemas.microsoft.com/office/drawing/2014/main" id="{680554A0-3723-1BF4-E534-E8D638609202}"/>
              </a:ext>
            </a:extLst>
          </p:cNvPr>
          <p:cNvSpPr>
            <a:spLocks noGrp="1"/>
          </p:cNvSpPr>
          <p:nvPr>
            <p:ph type="pic" sz="quarter" idx="14" hasCustomPrompt="1"/>
          </p:nvPr>
        </p:nvSpPr>
        <p:spPr>
          <a:xfrm>
            <a:off x="7343775" y="1"/>
            <a:ext cx="4838700" cy="6119298"/>
          </a:xfrm>
          <a:custGeom>
            <a:avLst/>
            <a:gdLst>
              <a:gd name="connsiteX0" fmla="*/ 0 w 2638425"/>
              <a:gd name="connsiteY0" fmla="*/ 0 h 3200400"/>
              <a:gd name="connsiteX1" fmla="*/ 2638425 w 2638425"/>
              <a:gd name="connsiteY1" fmla="*/ 0 h 3200400"/>
              <a:gd name="connsiteX2" fmla="*/ 2638425 w 2638425"/>
              <a:gd name="connsiteY2" fmla="*/ 3200400 h 3200400"/>
              <a:gd name="connsiteX3" fmla="*/ 0 w 2638425"/>
              <a:gd name="connsiteY3" fmla="*/ 3200400 h 3200400"/>
              <a:gd name="connsiteX4" fmla="*/ 0 w 2638425"/>
              <a:gd name="connsiteY4" fmla="*/ 0 h 3200400"/>
              <a:gd name="connsiteX0" fmla="*/ 0 w 4867275"/>
              <a:gd name="connsiteY0" fmla="*/ 0 h 3314700"/>
              <a:gd name="connsiteX1" fmla="*/ 2638425 w 4867275"/>
              <a:gd name="connsiteY1" fmla="*/ 0 h 3314700"/>
              <a:gd name="connsiteX2" fmla="*/ 4867275 w 4867275"/>
              <a:gd name="connsiteY2" fmla="*/ 3314700 h 3314700"/>
              <a:gd name="connsiteX3" fmla="*/ 0 w 4867275"/>
              <a:gd name="connsiteY3" fmla="*/ 3200400 h 3314700"/>
              <a:gd name="connsiteX4" fmla="*/ 0 w 4867275"/>
              <a:gd name="connsiteY4" fmla="*/ 0 h 3314700"/>
              <a:gd name="connsiteX0" fmla="*/ 0 w 4867275"/>
              <a:gd name="connsiteY0" fmla="*/ 0 h 3314700"/>
              <a:gd name="connsiteX1" fmla="*/ 4152900 w 4867275"/>
              <a:gd name="connsiteY1" fmla="*/ 14287 h 3314700"/>
              <a:gd name="connsiteX2" fmla="*/ 4867275 w 4867275"/>
              <a:gd name="connsiteY2" fmla="*/ 3314700 h 3314700"/>
              <a:gd name="connsiteX3" fmla="*/ 0 w 4867275"/>
              <a:gd name="connsiteY3" fmla="*/ 3200400 h 3314700"/>
              <a:gd name="connsiteX4" fmla="*/ 0 w 4867275"/>
              <a:gd name="connsiteY4" fmla="*/ 0 h 3314700"/>
              <a:gd name="connsiteX0" fmla="*/ 0 w 4152900"/>
              <a:gd name="connsiteY0" fmla="*/ 0 h 4357688"/>
              <a:gd name="connsiteX1" fmla="*/ 4152900 w 4152900"/>
              <a:gd name="connsiteY1" fmla="*/ 14287 h 4357688"/>
              <a:gd name="connsiteX2" fmla="*/ 4152900 w 4152900"/>
              <a:gd name="connsiteY2" fmla="*/ 4357688 h 4357688"/>
              <a:gd name="connsiteX3" fmla="*/ 0 w 4152900"/>
              <a:gd name="connsiteY3" fmla="*/ 3200400 h 4357688"/>
              <a:gd name="connsiteX4" fmla="*/ 0 w 4152900"/>
              <a:gd name="connsiteY4" fmla="*/ 0 h 4357688"/>
              <a:gd name="connsiteX0" fmla="*/ 0 w 4838700"/>
              <a:gd name="connsiteY0" fmla="*/ 0 h 4357688"/>
              <a:gd name="connsiteX1" fmla="*/ 4838700 w 4838700"/>
              <a:gd name="connsiteY1" fmla="*/ 14287 h 4357688"/>
              <a:gd name="connsiteX2" fmla="*/ 4838700 w 4838700"/>
              <a:gd name="connsiteY2" fmla="*/ 4357688 h 4357688"/>
              <a:gd name="connsiteX3" fmla="*/ 685800 w 4838700"/>
              <a:gd name="connsiteY3" fmla="*/ 3200400 h 4357688"/>
              <a:gd name="connsiteX4" fmla="*/ 0 w 4838700"/>
              <a:gd name="connsiteY4" fmla="*/ 0 h 4357688"/>
              <a:gd name="connsiteX0" fmla="*/ 0 w 4838700"/>
              <a:gd name="connsiteY0" fmla="*/ 0 h 6157913"/>
              <a:gd name="connsiteX1" fmla="*/ 4838700 w 4838700"/>
              <a:gd name="connsiteY1" fmla="*/ 14287 h 6157913"/>
              <a:gd name="connsiteX2" fmla="*/ 4838700 w 4838700"/>
              <a:gd name="connsiteY2" fmla="*/ 4357688 h 6157913"/>
              <a:gd name="connsiteX3" fmla="*/ 3086100 w 4838700"/>
              <a:gd name="connsiteY3" fmla="*/ 6157913 h 6157913"/>
              <a:gd name="connsiteX4" fmla="*/ 0 w 4838700"/>
              <a:gd name="connsiteY4" fmla="*/ 0 h 6157913"/>
              <a:gd name="connsiteX0" fmla="*/ 0 w 4838700"/>
              <a:gd name="connsiteY0" fmla="*/ 0 h 6157913"/>
              <a:gd name="connsiteX1" fmla="*/ 4838700 w 4838700"/>
              <a:gd name="connsiteY1" fmla="*/ 14287 h 6157913"/>
              <a:gd name="connsiteX2" fmla="*/ 4838700 w 4838700"/>
              <a:gd name="connsiteY2" fmla="*/ 4357688 h 6157913"/>
              <a:gd name="connsiteX3" fmla="*/ 3086100 w 4838700"/>
              <a:gd name="connsiteY3" fmla="*/ 6157913 h 6157913"/>
              <a:gd name="connsiteX4" fmla="*/ 0 w 4838700"/>
              <a:gd name="connsiteY4" fmla="*/ 0 h 6157913"/>
              <a:gd name="connsiteX0" fmla="*/ 0 w 4838700"/>
              <a:gd name="connsiteY0" fmla="*/ 0 h 6157913"/>
              <a:gd name="connsiteX1" fmla="*/ 4838700 w 4838700"/>
              <a:gd name="connsiteY1" fmla="*/ 14287 h 6157913"/>
              <a:gd name="connsiteX2" fmla="*/ 4838700 w 4838700"/>
              <a:gd name="connsiteY2" fmla="*/ 4357688 h 6157913"/>
              <a:gd name="connsiteX3" fmla="*/ 3086100 w 4838700"/>
              <a:gd name="connsiteY3" fmla="*/ 6157913 h 6157913"/>
              <a:gd name="connsiteX4" fmla="*/ 0 w 4838700"/>
              <a:gd name="connsiteY4" fmla="*/ 0 h 6157913"/>
              <a:gd name="connsiteX0" fmla="*/ 0 w 4838700"/>
              <a:gd name="connsiteY0" fmla="*/ 0 h 6157913"/>
              <a:gd name="connsiteX1" fmla="*/ 4838700 w 4838700"/>
              <a:gd name="connsiteY1" fmla="*/ 14287 h 6157913"/>
              <a:gd name="connsiteX2" fmla="*/ 4838700 w 4838700"/>
              <a:gd name="connsiteY2" fmla="*/ 4364776 h 6157913"/>
              <a:gd name="connsiteX3" fmla="*/ 3086100 w 4838700"/>
              <a:gd name="connsiteY3" fmla="*/ 6157913 h 6157913"/>
              <a:gd name="connsiteX4" fmla="*/ 0 w 4838700"/>
              <a:gd name="connsiteY4" fmla="*/ 0 h 6157913"/>
              <a:gd name="connsiteX0" fmla="*/ 0 w 4838700"/>
              <a:gd name="connsiteY0" fmla="*/ 0 h 6157913"/>
              <a:gd name="connsiteX1" fmla="*/ 4838700 w 4838700"/>
              <a:gd name="connsiteY1" fmla="*/ 14287 h 6157913"/>
              <a:gd name="connsiteX2" fmla="*/ 4838700 w 4838700"/>
              <a:gd name="connsiteY2" fmla="*/ 4364776 h 6157913"/>
              <a:gd name="connsiteX3" fmla="*/ 3086100 w 4838700"/>
              <a:gd name="connsiteY3" fmla="*/ 6157913 h 6157913"/>
              <a:gd name="connsiteX4" fmla="*/ 0 w 4838700"/>
              <a:gd name="connsiteY4" fmla="*/ 0 h 6157913"/>
              <a:gd name="connsiteX0" fmla="*/ 0 w 4838700"/>
              <a:gd name="connsiteY0" fmla="*/ 0 h 6115383"/>
              <a:gd name="connsiteX1" fmla="*/ 4838700 w 4838700"/>
              <a:gd name="connsiteY1" fmla="*/ 14287 h 6115383"/>
              <a:gd name="connsiteX2" fmla="*/ 4838700 w 4838700"/>
              <a:gd name="connsiteY2" fmla="*/ 4364776 h 6115383"/>
              <a:gd name="connsiteX3" fmla="*/ 3093188 w 4838700"/>
              <a:gd name="connsiteY3" fmla="*/ 6115383 h 6115383"/>
              <a:gd name="connsiteX4" fmla="*/ 0 w 4838700"/>
              <a:gd name="connsiteY4" fmla="*/ 0 h 6115383"/>
              <a:gd name="connsiteX0" fmla="*/ 0 w 4838700"/>
              <a:gd name="connsiteY0" fmla="*/ 0 h 6119298"/>
              <a:gd name="connsiteX1" fmla="*/ 4838700 w 4838700"/>
              <a:gd name="connsiteY1" fmla="*/ 14287 h 6119298"/>
              <a:gd name="connsiteX2" fmla="*/ 4838700 w 4838700"/>
              <a:gd name="connsiteY2" fmla="*/ 4364776 h 6119298"/>
              <a:gd name="connsiteX3" fmla="*/ 3093188 w 4838700"/>
              <a:gd name="connsiteY3" fmla="*/ 6115383 h 6119298"/>
              <a:gd name="connsiteX4" fmla="*/ 0 w 4838700"/>
              <a:gd name="connsiteY4" fmla="*/ 0 h 6119298"/>
              <a:gd name="connsiteX0" fmla="*/ 0 w 4838700"/>
              <a:gd name="connsiteY0" fmla="*/ 0 h 6119298"/>
              <a:gd name="connsiteX1" fmla="*/ 4838700 w 4838700"/>
              <a:gd name="connsiteY1" fmla="*/ 14287 h 6119298"/>
              <a:gd name="connsiteX2" fmla="*/ 4838700 w 4838700"/>
              <a:gd name="connsiteY2" fmla="*/ 4364776 h 6119298"/>
              <a:gd name="connsiteX3" fmla="*/ 3093188 w 4838700"/>
              <a:gd name="connsiteY3" fmla="*/ 6115383 h 6119298"/>
              <a:gd name="connsiteX4" fmla="*/ 0 w 4838700"/>
              <a:gd name="connsiteY4" fmla="*/ 0 h 6119298"/>
              <a:gd name="connsiteX0" fmla="*/ 0 w 4838700"/>
              <a:gd name="connsiteY0" fmla="*/ 0 h 6119298"/>
              <a:gd name="connsiteX1" fmla="*/ 4838700 w 4838700"/>
              <a:gd name="connsiteY1" fmla="*/ 14287 h 6119298"/>
              <a:gd name="connsiteX2" fmla="*/ 4838700 w 4838700"/>
              <a:gd name="connsiteY2" fmla="*/ 4364776 h 6119298"/>
              <a:gd name="connsiteX3" fmla="*/ 3093188 w 4838700"/>
              <a:gd name="connsiteY3" fmla="*/ 6115383 h 6119298"/>
              <a:gd name="connsiteX4" fmla="*/ 0 w 4838700"/>
              <a:gd name="connsiteY4" fmla="*/ 0 h 611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700" h="6119298">
                <a:moveTo>
                  <a:pt x="0" y="0"/>
                </a:moveTo>
                <a:lnTo>
                  <a:pt x="4838700" y="14287"/>
                </a:lnTo>
                <a:lnTo>
                  <a:pt x="4838700" y="4364776"/>
                </a:lnTo>
                <a:cubicBezTo>
                  <a:pt x="4715244" y="4447400"/>
                  <a:pt x="3557329" y="6213181"/>
                  <a:pt x="3093188" y="6115383"/>
                </a:cubicBezTo>
                <a:cubicBezTo>
                  <a:pt x="2299291" y="5924107"/>
                  <a:pt x="163919" y="620787"/>
                  <a:pt x="0" y="0"/>
                </a:cubicBezTo>
                <a:close/>
              </a:path>
            </a:pathLst>
          </a:custGeom>
        </p:spPr>
        <p:txBody>
          <a:bodyPr anchor="ctr"/>
          <a:lstStyle>
            <a:lvl1pPr marL="0" indent="0" algn="ctr">
              <a:buNone/>
              <a:defRPr sz="1800">
                <a:solidFill>
                  <a:schemeClr val="bg2">
                    <a:lumMod val="75000"/>
                  </a:schemeClr>
                </a:solidFill>
              </a:defRPr>
            </a:lvl1pPr>
          </a:lstStyle>
          <a:p>
            <a:r>
              <a:rPr lang="es-CL" dirty="0"/>
              <a:t>Insertar imagen</a:t>
            </a:r>
          </a:p>
        </p:txBody>
      </p:sp>
    </p:spTree>
    <p:extLst>
      <p:ext uri="{BB962C8B-B14F-4D97-AF65-F5344CB8AC3E}">
        <p14:creationId xmlns:p14="http://schemas.microsoft.com/office/powerpoint/2010/main" val="4151445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ondo - Arquitectura, Construcción y Medio Ambiente">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3957403" y="2366814"/>
            <a:ext cx="4277193" cy="1747994"/>
          </a:xfrm>
          <a:prstGeom prst="rect">
            <a:avLst/>
          </a:prstGeom>
        </p:spPr>
        <p:txBody>
          <a:bodyPr anchor="t"/>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4231363" y="4114808"/>
            <a:ext cx="3729272"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1824440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ctangular - Arquitectura, Construcción y Medio Ambient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438A81C-FE4C-4185-9F5F-60C17A7A2F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2014538" y="2366814"/>
            <a:ext cx="8329611" cy="1747994"/>
          </a:xfrm>
          <a:prstGeom prst="rect">
            <a:avLst/>
          </a:prstGeo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2014538" y="4114808"/>
            <a:ext cx="8329611"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2027933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Redondo - Arquitectura, Construcción y Medio Ambiente">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F02EAD3-5C34-1DAB-43B2-D321021B57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3957403" y="2366814"/>
            <a:ext cx="4277193" cy="1747994"/>
          </a:xfrm>
          <a:prstGeom prst="rect">
            <a:avLst/>
          </a:prstGeom>
        </p:spPr>
        <p:txBody>
          <a:bodyPr anchor="t"/>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4231363" y="4114808"/>
            <a:ext cx="3729272"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14197556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Rectangular - Arquitectura, Construcción y Medio Ambient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FA5264A-5605-9BA5-55FA-E0929338A3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2014538" y="2366814"/>
            <a:ext cx="8329611" cy="1747994"/>
          </a:xfrm>
          <a:prstGeom prst="rect">
            <a:avLst/>
          </a:prstGeo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2014538" y="4114808"/>
            <a:ext cx="8329611"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167070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RTADA TEMUC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6AF85E3-7254-7A4C-EA4F-DBB3269C43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3A25166C-53A1-F1CD-198D-796CE72D2923}"/>
              </a:ext>
            </a:extLst>
          </p:cNvPr>
          <p:cNvSpPr>
            <a:spLocks noGrp="1"/>
          </p:cNvSpPr>
          <p:nvPr>
            <p:ph type="ctrTitle" hasCustomPrompt="1"/>
          </p:nvPr>
        </p:nvSpPr>
        <p:spPr>
          <a:xfrm>
            <a:off x="939383" y="1663908"/>
            <a:ext cx="4277193" cy="2130867"/>
          </a:xfrm>
          <a:prstGeom prst="rect">
            <a:avLst/>
          </a:prstGeom>
        </p:spPr>
        <p:txBody>
          <a:bodyPr anchor="b"/>
          <a:lstStyle>
            <a:lvl1pPr algn="l">
              <a:defRPr sz="4200" b="1">
                <a:solidFill>
                  <a:schemeClr val="tx1">
                    <a:lumMod val="75000"/>
                    <a:lumOff val="25000"/>
                  </a:schemeClr>
                </a:solidFill>
                <a:latin typeface="Montserrat" pitchFamily="2" charset="77"/>
              </a:defRPr>
            </a:lvl1pPr>
          </a:lstStyle>
          <a:p>
            <a:r>
              <a:rPr lang="es-MX" dirty="0"/>
              <a:t>TÍTULO PRINCIPAL PORTADA</a:t>
            </a:r>
            <a:endParaRPr lang="es-CL" dirty="0"/>
          </a:p>
        </p:txBody>
      </p:sp>
      <p:sp>
        <p:nvSpPr>
          <p:cNvPr id="3" name="Subtítulo 2">
            <a:extLst>
              <a:ext uri="{FF2B5EF4-FFF2-40B4-BE49-F238E27FC236}">
                <a16:creationId xmlns:a16="http://schemas.microsoft.com/office/drawing/2014/main" id="{069ACA9B-7AC6-32ED-2669-64125F80F533}"/>
              </a:ext>
            </a:extLst>
          </p:cNvPr>
          <p:cNvSpPr>
            <a:spLocks noGrp="1"/>
          </p:cNvSpPr>
          <p:nvPr>
            <p:ph type="subTitle" idx="1" hasCustomPrompt="1"/>
          </p:nvPr>
        </p:nvSpPr>
        <p:spPr>
          <a:xfrm>
            <a:off x="939383" y="3906833"/>
            <a:ext cx="4277193" cy="710138"/>
          </a:xfrm>
          <a:prstGeom prst="rect">
            <a:avLst/>
          </a:prstGeom>
        </p:spPr>
        <p:txBody>
          <a:bodyPr/>
          <a:lstStyle>
            <a:lvl1pPr marL="0" indent="0" algn="l">
              <a:buNone/>
              <a:defRPr sz="2800">
                <a:solidFill>
                  <a:schemeClr val="tx1">
                    <a:lumMod val="75000"/>
                    <a:lumOff val="25000"/>
                  </a:schemeClr>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SUBTÍTULO</a:t>
            </a:r>
            <a:endParaRPr lang="es-CL" dirty="0"/>
          </a:p>
        </p:txBody>
      </p:sp>
      <p:sp>
        <p:nvSpPr>
          <p:cNvPr id="12" name="Marcador de contenido 11">
            <a:extLst>
              <a:ext uri="{FF2B5EF4-FFF2-40B4-BE49-F238E27FC236}">
                <a16:creationId xmlns:a16="http://schemas.microsoft.com/office/drawing/2014/main" id="{253CFA17-6B5F-F8C7-4EFF-E3C1062B1B9F}"/>
              </a:ext>
            </a:extLst>
          </p:cNvPr>
          <p:cNvSpPr>
            <a:spLocks noGrp="1"/>
          </p:cNvSpPr>
          <p:nvPr>
            <p:ph sz="quarter" idx="11" hasCustomPrompt="1"/>
          </p:nvPr>
        </p:nvSpPr>
        <p:spPr>
          <a:xfrm>
            <a:off x="939851" y="4729029"/>
            <a:ext cx="4276725" cy="614362"/>
          </a:xfrm>
          <a:prstGeom prst="rect">
            <a:avLst/>
          </a:prstGeom>
        </p:spPr>
        <p:txBody>
          <a:bodyPr/>
          <a:lstStyle>
            <a:lvl1pPr marL="0" indent="0">
              <a:buNone/>
              <a:defRPr lang="es-MX" sz="1400" kern="1200" dirty="0" smtClean="0">
                <a:solidFill>
                  <a:schemeClr val="tx1">
                    <a:lumMod val="50000"/>
                    <a:lumOff val="50000"/>
                  </a:schemeClr>
                </a:solidFill>
                <a:latin typeface="Montserrat" pitchFamily="2" charset="77"/>
                <a:ea typeface="+mn-ea"/>
                <a:cs typeface="+mn-cs"/>
              </a:defRPr>
            </a:lvl1pPr>
          </a:lstStyle>
          <a:p>
            <a:pPr marL="0" lvl="0" algn="l" defTabSz="914400" rtl="0" eaLnBrk="1" latinLnBrk="0" hangingPunct="1">
              <a:lnSpc>
                <a:spcPts val="1880"/>
              </a:lnSpc>
            </a:pPr>
            <a:r>
              <a:rPr lang="es-MX" dirty="0"/>
              <a:t>Haga clic para agregar texto corto</a:t>
            </a:r>
          </a:p>
        </p:txBody>
      </p:sp>
    </p:spTree>
    <p:extLst>
      <p:ext uri="{BB962C8B-B14F-4D97-AF65-F5344CB8AC3E}">
        <p14:creationId xmlns:p14="http://schemas.microsoft.com/office/powerpoint/2010/main" val="1863340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dondo - Ciencia">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D820012-ADC0-5C98-05C5-4C7E74A796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3957403" y="2366814"/>
            <a:ext cx="4277193" cy="1747994"/>
          </a:xfrm>
          <a:prstGeom prst="rect">
            <a:avLst/>
          </a:prstGeom>
        </p:spPr>
        <p:txBody>
          <a:bodyPr anchor="t"/>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4231363" y="4114808"/>
            <a:ext cx="3729272"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1461186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ctangular - Cienci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C41BF36-A061-8C0F-ED7F-370BA0FA46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2014538" y="2366814"/>
            <a:ext cx="8329611" cy="1747994"/>
          </a:xfrm>
          <a:prstGeom prst="rect">
            <a:avLst/>
          </a:prstGeo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2014538" y="4114808"/>
            <a:ext cx="8329611"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774493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dondo - Derech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83624FC-3E02-1BA1-796E-9FF997D40D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3957403" y="2366814"/>
            <a:ext cx="4277193" cy="1747994"/>
          </a:xfrm>
          <a:prstGeom prst="rect">
            <a:avLst/>
          </a:prstGeom>
        </p:spPr>
        <p:txBody>
          <a:bodyPr anchor="t"/>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4231363" y="4114808"/>
            <a:ext cx="3729272"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2546415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ctangular - Derech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08706AB-1DD3-8898-B220-A6A92B8ED4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2014538" y="2366814"/>
            <a:ext cx="8329611" cy="1747994"/>
          </a:xfrm>
          <a:prstGeom prst="rect">
            <a:avLst/>
          </a:prstGeo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2014538" y="4114808"/>
            <a:ext cx="8329611"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3067847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dondo - Libro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B0387B1-C9CD-F00B-E6BC-6BD6043954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3828815" y="2555003"/>
            <a:ext cx="4277193" cy="1747994"/>
          </a:xfrm>
          <a:prstGeom prst="rect">
            <a:avLst/>
          </a:prstGeom>
        </p:spPr>
        <p:txBody>
          <a:bodyPr anchor="t"/>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4102775" y="4302997"/>
            <a:ext cx="3729272"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1588942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ctangular - Libr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3AEBBD1-76FD-0A13-8472-F95EDF72FB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1931194" y="2555003"/>
            <a:ext cx="8329611" cy="1747994"/>
          </a:xfrm>
          <a:prstGeom prst="rect">
            <a:avLst/>
          </a:prstGeo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1931194" y="4302997"/>
            <a:ext cx="8329611"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1151584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dondo - Informática">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D6075F5-480F-ED20-4362-4CAB05C9FA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3800240" y="2555003"/>
            <a:ext cx="4277193" cy="1747994"/>
          </a:xfrm>
          <a:prstGeom prst="rect">
            <a:avLst/>
          </a:prstGeom>
        </p:spPr>
        <p:txBody>
          <a:bodyPr anchor="t"/>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4074200" y="4302997"/>
            <a:ext cx="3729272"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2388718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ctangular - Informática">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711D89F-59A1-E3EB-68BE-7F393B84AD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1931194" y="2555003"/>
            <a:ext cx="8329611" cy="1747994"/>
          </a:xfrm>
          <a:prstGeom prst="rect">
            <a:avLst/>
          </a:prstGeo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1931194" y="4302997"/>
            <a:ext cx="8329611"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7251418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dondo - Gráfico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29FAF63-2C7B-CBA0-64C3-34337B94DD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3771664" y="2569291"/>
            <a:ext cx="4277193" cy="1747994"/>
          </a:xfrm>
          <a:prstGeom prst="rect">
            <a:avLst/>
          </a:prstGeom>
        </p:spPr>
        <p:txBody>
          <a:bodyPr anchor="t"/>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4045624" y="4317285"/>
            <a:ext cx="3729272"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3503778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ctangular - Gráfic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0BF084A-0240-DF63-E16B-C1E4C2DAEF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1931194" y="2555003"/>
            <a:ext cx="8329611" cy="1747994"/>
          </a:xfrm>
          <a:prstGeom prst="rect">
            <a:avLst/>
          </a:prstGeo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1931194" y="4302997"/>
            <a:ext cx="8329611"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366071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o + imágenes sedes">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6635645" y="1723869"/>
            <a:ext cx="4277193" cy="2130867"/>
          </a:xfrm>
          <a:prstGeom prst="rect">
            <a:avLst/>
          </a:prstGeom>
        </p:spPr>
        <p:txBody>
          <a:bodyPr anchor="b"/>
          <a:lstStyle>
            <a:lvl1pPr marL="0" marR="0" indent="0" algn="l" defTabSz="914400" rtl="0" eaLnBrk="1" fontAlgn="auto" latinLnBrk="0" hangingPunct="1">
              <a:lnSpc>
                <a:spcPct val="90000"/>
              </a:lnSpc>
              <a:spcBef>
                <a:spcPct val="0"/>
              </a:spcBef>
              <a:spcAft>
                <a:spcPts val="0"/>
              </a:spcAft>
              <a:buClrTx/>
              <a:buSzTx/>
              <a:buFontTx/>
              <a:buNone/>
              <a:tabLst/>
              <a:defRPr sz="42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6635645" y="3966794"/>
            <a:ext cx="4277193" cy="710138"/>
          </a:xfrm>
          <a:prstGeom prst="rect">
            <a:avLst/>
          </a:prstGeom>
        </p:spPr>
        <p:txBody>
          <a:bodyPr/>
          <a:lstStyle>
            <a:lvl1pPr marL="0" indent="0" algn="l">
              <a:buNone/>
              <a:defRPr sz="1800" b="0" i="0">
                <a:solidFill>
                  <a:schemeClr val="tx1">
                    <a:lumMod val="50000"/>
                    <a:lumOff val="50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bajada</a:t>
            </a:r>
            <a:endParaRPr lang="es-CL" dirty="0"/>
          </a:p>
        </p:txBody>
      </p:sp>
      <p:sp>
        <p:nvSpPr>
          <p:cNvPr id="3" name="Marcador de texto 2">
            <a:extLst>
              <a:ext uri="{FF2B5EF4-FFF2-40B4-BE49-F238E27FC236}">
                <a16:creationId xmlns:a16="http://schemas.microsoft.com/office/drawing/2014/main" id="{47E3CA1B-A317-99E7-136D-C47B10C0D49A}"/>
              </a:ext>
            </a:extLst>
          </p:cNvPr>
          <p:cNvSpPr>
            <a:spLocks noGrp="1"/>
          </p:cNvSpPr>
          <p:nvPr>
            <p:ph type="body" sz="quarter" idx="10" hasCustomPrompt="1"/>
          </p:nvPr>
        </p:nvSpPr>
        <p:spPr>
          <a:xfrm>
            <a:off x="6635750" y="4788991"/>
            <a:ext cx="4276725" cy="1346698"/>
          </a:xfrm>
          <a:prstGeom prst="rect">
            <a:avLst/>
          </a:prstGeom>
        </p:spPr>
        <p:txBody>
          <a:bodyPr/>
          <a:lstStyle>
            <a:lvl1pPr marL="0" indent="0">
              <a:buNone/>
              <a:defRPr sz="1400">
                <a:solidFill>
                  <a:schemeClr val="bg1">
                    <a:lumMod val="50000"/>
                  </a:schemeClr>
                </a:solidFill>
                <a:latin typeface="Montserrat" pitchFamily="2" charset="77"/>
              </a:defRPr>
            </a:lvl1pPr>
          </a:lstStyle>
          <a:p>
            <a:pPr lvl="0"/>
            <a:r>
              <a:rPr lang="es-MX" dirty="0"/>
              <a:t>Haga clic para agregar texto</a:t>
            </a:r>
            <a:endParaRPr lang="es-CL" dirty="0"/>
          </a:p>
        </p:txBody>
      </p:sp>
    </p:spTree>
    <p:extLst>
      <p:ext uri="{BB962C8B-B14F-4D97-AF65-F5344CB8AC3E}">
        <p14:creationId xmlns:p14="http://schemas.microsoft.com/office/powerpoint/2010/main" val="1948364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dondo - Ingeniería">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98D9760-22E9-1CE8-FEF6-8E65D3E1BA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3771664" y="2569291"/>
            <a:ext cx="4277193" cy="1747994"/>
          </a:xfrm>
          <a:prstGeom prst="rect">
            <a:avLst/>
          </a:prstGeom>
        </p:spPr>
        <p:txBody>
          <a:bodyPr anchor="t"/>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4045624" y="4317285"/>
            <a:ext cx="3729272"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35450915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ctangular - Ingenierí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4BF61A7-B852-24BD-5231-35EF527169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1931194" y="2555003"/>
            <a:ext cx="8329611" cy="1747994"/>
          </a:xfrm>
          <a:prstGeom prst="rect">
            <a:avLst/>
          </a:prstGeo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1931194" y="4302997"/>
            <a:ext cx="8329611"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635432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dondo - Educación">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CB24F84-2F5B-B3D6-F825-300EEE0E35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3771664" y="2569291"/>
            <a:ext cx="4277193" cy="1747994"/>
          </a:xfrm>
          <a:prstGeom prst="rect">
            <a:avLst/>
          </a:prstGeom>
        </p:spPr>
        <p:txBody>
          <a:bodyPr anchor="t"/>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4045624" y="4317285"/>
            <a:ext cx="3729272"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1792538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ctangular - Educación">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F756D63-8205-754D-DC63-3BDB919206C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1931194" y="2555003"/>
            <a:ext cx="8329611" cy="1747994"/>
          </a:xfrm>
          <a:prstGeom prst="rect">
            <a:avLst/>
          </a:prstGeo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1931194" y="4302997"/>
            <a:ext cx="8329611" cy="710138"/>
          </a:xfrm>
          <a:prstGeom prst="rect">
            <a:avLst/>
          </a:prstGeom>
        </p:spPr>
        <p:txBody>
          <a:bodyPr/>
          <a:lstStyle>
            <a:lvl1pPr marL="0" indent="0" algn="ctr">
              <a:buNone/>
              <a:defRPr sz="1800" b="0" i="0" cap="all" baseline="0">
                <a:solidFill>
                  <a:schemeClr val="tx1">
                    <a:lumMod val="75000"/>
                    <a:lumOff val="2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22177876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dondo - Roj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41C1F92-5329-984F-A55D-00E161036F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3771664" y="2569291"/>
            <a:ext cx="4277193" cy="1747994"/>
          </a:xfrm>
          <a:prstGeom prst="rect">
            <a:avLst/>
          </a:prstGeom>
        </p:spPr>
        <p:txBody>
          <a:bodyPr anchor="t"/>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bg1"/>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4045624" y="4317285"/>
            <a:ext cx="3729272" cy="710138"/>
          </a:xfrm>
          <a:prstGeom prst="rect">
            <a:avLst/>
          </a:prstGeom>
        </p:spPr>
        <p:txBody>
          <a:bodyPr/>
          <a:lstStyle>
            <a:lvl1pPr marL="0" indent="0" algn="ctr">
              <a:buNone/>
              <a:defRPr sz="1800" b="0" i="0" cap="all" baseline="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2395000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ctangular - Roj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0273FC-0299-C4D0-FD7E-CD21FDAC70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3459956" y="2482670"/>
            <a:ext cx="5272087" cy="1747994"/>
          </a:xfrm>
          <a:prstGeom prst="rect">
            <a:avLst/>
          </a:prstGeo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bg1"/>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3459956" y="4315266"/>
            <a:ext cx="5272087" cy="710138"/>
          </a:xfrm>
          <a:prstGeom prst="rect">
            <a:avLst/>
          </a:prstGeom>
        </p:spPr>
        <p:txBody>
          <a:bodyPr/>
          <a:lstStyle>
            <a:lvl1pPr marL="0" indent="0" algn="ctr">
              <a:buNone/>
              <a:defRPr sz="1800" b="0" i="0" cap="all" baseline="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1704779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Redondo - Roj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B6B49FE-BDC4-87CB-852D-21F67F0260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3771664" y="2569291"/>
            <a:ext cx="4277193" cy="1747994"/>
          </a:xfrm>
          <a:prstGeom prst="rect">
            <a:avLst/>
          </a:prstGeom>
        </p:spPr>
        <p:txBody>
          <a:bodyPr anchor="t"/>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85000"/>
                    <a:lumOff val="1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4045624" y="4317285"/>
            <a:ext cx="3729272" cy="710138"/>
          </a:xfrm>
          <a:prstGeom prst="rect">
            <a:avLst/>
          </a:prstGeom>
        </p:spPr>
        <p:txBody>
          <a:bodyPr/>
          <a:lstStyle>
            <a:lvl1pPr marL="0" indent="0" algn="ctr">
              <a:buNone/>
              <a:defRPr sz="1800" b="0" i="0" cap="all" baseline="0">
                <a:solidFill>
                  <a:schemeClr val="tx1">
                    <a:lumMod val="85000"/>
                    <a:lumOff val="1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3529725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Rectangular - Roj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48F7AB1-E15C-F927-3770-76E105EBFB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3459956" y="2482670"/>
            <a:ext cx="5272087" cy="1747994"/>
          </a:xfrm>
          <a:prstGeom prst="rect">
            <a:avLst/>
          </a:prstGeo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3600" b="1" cap="all" baseline="0">
                <a:solidFill>
                  <a:schemeClr val="tx1">
                    <a:lumMod val="85000"/>
                    <a:lumOff val="1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3459956" y="4315266"/>
            <a:ext cx="5272087" cy="710138"/>
          </a:xfrm>
          <a:prstGeom prst="rect">
            <a:avLst/>
          </a:prstGeom>
        </p:spPr>
        <p:txBody>
          <a:bodyPr/>
          <a:lstStyle>
            <a:lvl1pPr marL="0" indent="0" algn="ctr">
              <a:buNone/>
              <a:defRPr sz="1800" b="0" i="0" cap="all" baseline="0">
                <a:solidFill>
                  <a:schemeClr val="tx1">
                    <a:lumMod val="85000"/>
                    <a:lumOff val="15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subtítulo</a:t>
            </a:r>
            <a:endParaRPr lang="es-CL" dirty="0"/>
          </a:p>
        </p:txBody>
      </p:sp>
    </p:spTree>
    <p:extLst>
      <p:ext uri="{BB962C8B-B14F-4D97-AF65-F5344CB8AC3E}">
        <p14:creationId xmlns:p14="http://schemas.microsoft.com/office/powerpoint/2010/main" val="1256851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ierre - Universidad de fond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3800240" y="2555003"/>
            <a:ext cx="4277193" cy="1747994"/>
          </a:xfrm>
          <a:prstGeom prst="rect">
            <a:avLst/>
          </a:prstGeo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4800" b="1" cap="all" baseline="0">
                <a:solidFill>
                  <a:schemeClr val="tx1">
                    <a:lumMod val="75000"/>
                    <a:lumOff val="25000"/>
                  </a:schemeClr>
                </a:solidFill>
                <a:latin typeface="Montserrat" pitchFamily="2" charset="77"/>
              </a:defRPr>
            </a:lvl1pPr>
          </a:lstStyle>
          <a:p>
            <a:r>
              <a:rPr lang="es-MX" dirty="0"/>
              <a:t>¡GRACIAS!</a:t>
            </a:r>
            <a:endParaRPr lang="es-CL" dirty="0"/>
          </a:p>
        </p:txBody>
      </p:sp>
    </p:spTree>
    <p:extLst>
      <p:ext uri="{BB962C8B-B14F-4D97-AF65-F5344CB8AC3E}">
        <p14:creationId xmlns:p14="http://schemas.microsoft.com/office/powerpoint/2010/main" val="3287034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o + imágenes libres">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930DF4A3-630E-7C20-2D88-88C2AAE12D18}"/>
              </a:ext>
            </a:extLst>
          </p:cNvPr>
          <p:cNvSpPr>
            <a:spLocks noGrp="1"/>
          </p:cNvSpPr>
          <p:nvPr>
            <p:ph type="ctrTitle" hasCustomPrompt="1"/>
          </p:nvPr>
        </p:nvSpPr>
        <p:spPr>
          <a:xfrm>
            <a:off x="6635645" y="1723869"/>
            <a:ext cx="4277193" cy="2130867"/>
          </a:xfrm>
          <a:prstGeom prst="rect">
            <a:avLst/>
          </a:prstGeom>
        </p:spPr>
        <p:txBody>
          <a:bodyPr anchor="b"/>
          <a:lstStyle>
            <a:lvl1pPr marL="0" marR="0" indent="0" algn="l" defTabSz="914400" rtl="0" eaLnBrk="1" fontAlgn="auto" latinLnBrk="0" hangingPunct="1">
              <a:lnSpc>
                <a:spcPct val="90000"/>
              </a:lnSpc>
              <a:spcBef>
                <a:spcPct val="0"/>
              </a:spcBef>
              <a:spcAft>
                <a:spcPts val="0"/>
              </a:spcAft>
              <a:buClrTx/>
              <a:buSzTx/>
              <a:buFontTx/>
              <a:buNone/>
              <a:tabLst/>
              <a:defRPr sz="4200" b="1" cap="all" baseline="0">
                <a:solidFill>
                  <a:schemeClr val="tx1">
                    <a:lumMod val="75000"/>
                    <a:lumOff val="25000"/>
                  </a:schemeClr>
                </a:solidFill>
                <a:latin typeface="Montserrat" pitchFamily="2" charset="77"/>
              </a:defRPr>
            </a:lvl1pPr>
          </a:lstStyle>
          <a:p>
            <a:r>
              <a:rPr lang="es-MX" dirty="0"/>
              <a:t>Lorem ipsum dolor sit amet</a:t>
            </a:r>
            <a:endParaRPr lang="es-CL" dirty="0"/>
          </a:p>
        </p:txBody>
      </p:sp>
      <p:sp>
        <p:nvSpPr>
          <p:cNvPr id="8" name="Subtítulo 2">
            <a:extLst>
              <a:ext uri="{FF2B5EF4-FFF2-40B4-BE49-F238E27FC236}">
                <a16:creationId xmlns:a16="http://schemas.microsoft.com/office/drawing/2014/main" id="{1B261580-ECA5-1832-BA57-B013AB158944}"/>
              </a:ext>
            </a:extLst>
          </p:cNvPr>
          <p:cNvSpPr>
            <a:spLocks noGrp="1"/>
          </p:cNvSpPr>
          <p:nvPr>
            <p:ph type="subTitle" idx="1" hasCustomPrompt="1"/>
          </p:nvPr>
        </p:nvSpPr>
        <p:spPr>
          <a:xfrm>
            <a:off x="6635645" y="3966794"/>
            <a:ext cx="4277193" cy="710138"/>
          </a:xfrm>
          <a:prstGeom prst="rect">
            <a:avLst/>
          </a:prstGeom>
        </p:spPr>
        <p:txBody>
          <a:bodyPr/>
          <a:lstStyle>
            <a:lvl1pPr marL="0" indent="0" algn="l">
              <a:buNone/>
              <a:defRPr sz="1800" b="0" i="0">
                <a:solidFill>
                  <a:schemeClr val="tx1">
                    <a:lumMod val="50000"/>
                    <a:lumOff val="50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bajada</a:t>
            </a:r>
            <a:endParaRPr lang="es-CL" dirty="0"/>
          </a:p>
        </p:txBody>
      </p:sp>
      <p:sp>
        <p:nvSpPr>
          <p:cNvPr id="12" name="Rectángulo 11">
            <a:extLst>
              <a:ext uri="{FF2B5EF4-FFF2-40B4-BE49-F238E27FC236}">
                <a16:creationId xmlns:a16="http://schemas.microsoft.com/office/drawing/2014/main" id="{2CEC7F9F-14FB-6C7F-4DA2-E257B0BDEA08}"/>
              </a:ext>
            </a:extLst>
          </p:cNvPr>
          <p:cNvSpPr/>
          <p:nvPr userDrawn="1"/>
        </p:nvSpPr>
        <p:spPr>
          <a:xfrm>
            <a:off x="259267" y="486051"/>
            <a:ext cx="6060557" cy="5774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Marcador de posición de imagen 4">
            <a:extLst>
              <a:ext uri="{FF2B5EF4-FFF2-40B4-BE49-F238E27FC236}">
                <a16:creationId xmlns:a16="http://schemas.microsoft.com/office/drawing/2014/main" id="{5C16AD4C-B749-AD78-E489-3B155AFB1746}"/>
              </a:ext>
            </a:extLst>
          </p:cNvPr>
          <p:cNvSpPr>
            <a:spLocks noGrp="1"/>
          </p:cNvSpPr>
          <p:nvPr>
            <p:ph type="pic" sz="quarter" idx="12" hasCustomPrompt="1"/>
          </p:nvPr>
        </p:nvSpPr>
        <p:spPr>
          <a:xfrm>
            <a:off x="708371" y="2335879"/>
            <a:ext cx="2639426" cy="2641956"/>
          </a:xfrm>
          <a:custGeom>
            <a:avLst/>
            <a:gdLst>
              <a:gd name="connsiteX0" fmla="*/ 0 w 1544637"/>
              <a:gd name="connsiteY0" fmla="*/ 0 h 1349375"/>
              <a:gd name="connsiteX1" fmla="*/ 1544637 w 1544637"/>
              <a:gd name="connsiteY1" fmla="*/ 0 h 1349375"/>
              <a:gd name="connsiteX2" fmla="*/ 1544637 w 1544637"/>
              <a:gd name="connsiteY2" fmla="*/ 1349375 h 1349375"/>
              <a:gd name="connsiteX3" fmla="*/ 0 w 1544637"/>
              <a:gd name="connsiteY3" fmla="*/ 1349375 h 1349375"/>
              <a:gd name="connsiteX4" fmla="*/ 0 w 1544637"/>
              <a:gd name="connsiteY4" fmla="*/ 0 h 1349375"/>
              <a:gd name="connsiteX0" fmla="*/ 0 w 1663431"/>
              <a:gd name="connsiteY0" fmla="*/ 0 h 1349375"/>
              <a:gd name="connsiteX1" fmla="*/ 1544637 w 1663431"/>
              <a:gd name="connsiteY1" fmla="*/ 0 h 1349375"/>
              <a:gd name="connsiteX2" fmla="*/ 1544637 w 1663431"/>
              <a:gd name="connsiteY2" fmla="*/ 1349375 h 1349375"/>
              <a:gd name="connsiteX3" fmla="*/ 0 w 1663431"/>
              <a:gd name="connsiteY3" fmla="*/ 1349375 h 1349375"/>
              <a:gd name="connsiteX4" fmla="*/ 0 w 1663431"/>
              <a:gd name="connsiteY4" fmla="*/ 0 h 1349375"/>
              <a:gd name="connsiteX0" fmla="*/ 0 w 1663431"/>
              <a:gd name="connsiteY0" fmla="*/ 129214 h 1478589"/>
              <a:gd name="connsiteX1" fmla="*/ 1544637 w 1663431"/>
              <a:gd name="connsiteY1" fmla="*/ 129214 h 1478589"/>
              <a:gd name="connsiteX2" fmla="*/ 1544637 w 1663431"/>
              <a:gd name="connsiteY2" fmla="*/ 1478589 h 1478589"/>
              <a:gd name="connsiteX3" fmla="*/ 0 w 1663431"/>
              <a:gd name="connsiteY3" fmla="*/ 1478589 h 1478589"/>
              <a:gd name="connsiteX4" fmla="*/ 0 w 1663431"/>
              <a:gd name="connsiteY4" fmla="*/ 129214 h 1478589"/>
              <a:gd name="connsiteX0" fmla="*/ 0 w 1663431"/>
              <a:gd name="connsiteY0" fmla="*/ 181403 h 1530778"/>
              <a:gd name="connsiteX1" fmla="*/ 1544637 w 1663431"/>
              <a:gd name="connsiteY1" fmla="*/ 181403 h 1530778"/>
              <a:gd name="connsiteX2" fmla="*/ 1544637 w 1663431"/>
              <a:gd name="connsiteY2" fmla="*/ 1530778 h 1530778"/>
              <a:gd name="connsiteX3" fmla="*/ 0 w 1663431"/>
              <a:gd name="connsiteY3" fmla="*/ 1530778 h 1530778"/>
              <a:gd name="connsiteX4" fmla="*/ 0 w 1663431"/>
              <a:gd name="connsiteY4" fmla="*/ 181403 h 1530778"/>
              <a:gd name="connsiteX0" fmla="*/ 56270 w 1663431"/>
              <a:gd name="connsiteY0" fmla="*/ 299869 h 1475742"/>
              <a:gd name="connsiteX1" fmla="*/ 1544637 w 1663431"/>
              <a:gd name="connsiteY1" fmla="*/ 126367 h 1475742"/>
              <a:gd name="connsiteX2" fmla="*/ 1544637 w 1663431"/>
              <a:gd name="connsiteY2" fmla="*/ 1475742 h 1475742"/>
              <a:gd name="connsiteX3" fmla="*/ 0 w 1663431"/>
              <a:gd name="connsiteY3" fmla="*/ 1475742 h 1475742"/>
              <a:gd name="connsiteX4" fmla="*/ 56270 w 1663431"/>
              <a:gd name="connsiteY4" fmla="*/ 299869 h 1475742"/>
              <a:gd name="connsiteX0" fmla="*/ 56270 w 1663431"/>
              <a:gd name="connsiteY0" fmla="*/ 379828 h 1555701"/>
              <a:gd name="connsiteX1" fmla="*/ 1544637 w 1663431"/>
              <a:gd name="connsiteY1" fmla="*/ 206326 h 1555701"/>
              <a:gd name="connsiteX2" fmla="*/ 1544637 w 1663431"/>
              <a:gd name="connsiteY2" fmla="*/ 1555701 h 1555701"/>
              <a:gd name="connsiteX3" fmla="*/ 0 w 1663431"/>
              <a:gd name="connsiteY3" fmla="*/ 1555701 h 1555701"/>
              <a:gd name="connsiteX4" fmla="*/ 56270 w 1663431"/>
              <a:gd name="connsiteY4" fmla="*/ 379828 h 1555701"/>
              <a:gd name="connsiteX0" fmla="*/ 161329 w 1768490"/>
              <a:gd name="connsiteY0" fmla="*/ 379828 h 1555701"/>
              <a:gd name="connsiteX1" fmla="*/ 1649696 w 1768490"/>
              <a:gd name="connsiteY1" fmla="*/ 206326 h 1555701"/>
              <a:gd name="connsiteX2" fmla="*/ 1649696 w 1768490"/>
              <a:gd name="connsiteY2" fmla="*/ 1555701 h 1555701"/>
              <a:gd name="connsiteX3" fmla="*/ 105059 w 1768490"/>
              <a:gd name="connsiteY3" fmla="*/ 1555701 h 1555701"/>
              <a:gd name="connsiteX4" fmla="*/ 161329 w 1768490"/>
              <a:gd name="connsiteY4" fmla="*/ 379828 h 1555701"/>
              <a:gd name="connsiteX0" fmla="*/ 253438 w 1860599"/>
              <a:gd name="connsiteY0" fmla="*/ 379828 h 1555701"/>
              <a:gd name="connsiteX1" fmla="*/ 1741805 w 1860599"/>
              <a:gd name="connsiteY1" fmla="*/ 206326 h 1555701"/>
              <a:gd name="connsiteX2" fmla="*/ 1741805 w 1860599"/>
              <a:gd name="connsiteY2" fmla="*/ 1555701 h 1555701"/>
              <a:gd name="connsiteX3" fmla="*/ 197168 w 1860599"/>
              <a:gd name="connsiteY3" fmla="*/ 1555701 h 1555701"/>
              <a:gd name="connsiteX4" fmla="*/ 253438 w 1860599"/>
              <a:gd name="connsiteY4" fmla="*/ 379828 h 1555701"/>
              <a:gd name="connsiteX0" fmla="*/ 253438 w 1860599"/>
              <a:gd name="connsiteY0" fmla="*/ 379828 h 1751606"/>
              <a:gd name="connsiteX1" fmla="*/ 1741805 w 1860599"/>
              <a:gd name="connsiteY1" fmla="*/ 206326 h 1751606"/>
              <a:gd name="connsiteX2" fmla="*/ 1741805 w 1860599"/>
              <a:gd name="connsiteY2" fmla="*/ 1555701 h 1751606"/>
              <a:gd name="connsiteX3" fmla="*/ 197168 w 1860599"/>
              <a:gd name="connsiteY3" fmla="*/ 1555701 h 1751606"/>
              <a:gd name="connsiteX4" fmla="*/ 253438 w 1860599"/>
              <a:gd name="connsiteY4" fmla="*/ 379828 h 1751606"/>
              <a:gd name="connsiteX0" fmla="*/ 253438 w 1938768"/>
              <a:gd name="connsiteY0" fmla="*/ 379828 h 1751606"/>
              <a:gd name="connsiteX1" fmla="*/ 1741805 w 1938768"/>
              <a:gd name="connsiteY1" fmla="*/ 206326 h 1751606"/>
              <a:gd name="connsiteX2" fmla="*/ 1741805 w 1938768"/>
              <a:gd name="connsiteY2" fmla="*/ 1555701 h 1751606"/>
              <a:gd name="connsiteX3" fmla="*/ 197168 w 1938768"/>
              <a:gd name="connsiteY3" fmla="*/ 1555701 h 1751606"/>
              <a:gd name="connsiteX4" fmla="*/ 253438 w 1938768"/>
              <a:gd name="connsiteY4" fmla="*/ 379828 h 1751606"/>
              <a:gd name="connsiteX0" fmla="*/ 253438 w 1938768"/>
              <a:gd name="connsiteY0" fmla="*/ 379828 h 1842383"/>
              <a:gd name="connsiteX1" fmla="*/ 1741805 w 1938768"/>
              <a:gd name="connsiteY1" fmla="*/ 206326 h 1842383"/>
              <a:gd name="connsiteX2" fmla="*/ 1741805 w 1938768"/>
              <a:gd name="connsiteY2" fmla="*/ 1555701 h 1842383"/>
              <a:gd name="connsiteX3" fmla="*/ 197168 w 1938768"/>
              <a:gd name="connsiteY3" fmla="*/ 1555701 h 1842383"/>
              <a:gd name="connsiteX4" fmla="*/ 253438 w 1938768"/>
              <a:gd name="connsiteY4" fmla="*/ 379828 h 1842383"/>
              <a:gd name="connsiteX0" fmla="*/ 253438 w 1938768"/>
              <a:gd name="connsiteY0" fmla="*/ 392643 h 1855198"/>
              <a:gd name="connsiteX1" fmla="*/ 1741805 w 1938768"/>
              <a:gd name="connsiteY1" fmla="*/ 219141 h 1855198"/>
              <a:gd name="connsiteX2" fmla="*/ 1741805 w 1938768"/>
              <a:gd name="connsiteY2" fmla="*/ 1568516 h 1855198"/>
              <a:gd name="connsiteX3" fmla="*/ 197168 w 1938768"/>
              <a:gd name="connsiteY3" fmla="*/ 1568516 h 1855198"/>
              <a:gd name="connsiteX4" fmla="*/ 253438 w 1938768"/>
              <a:gd name="connsiteY4" fmla="*/ 392643 h 1855198"/>
              <a:gd name="connsiteX0" fmla="*/ 253438 w 1914875"/>
              <a:gd name="connsiteY0" fmla="*/ 350867 h 1813422"/>
              <a:gd name="connsiteX1" fmla="*/ 1691028 w 1914875"/>
              <a:gd name="connsiteY1" fmla="*/ 253092 h 1813422"/>
              <a:gd name="connsiteX2" fmla="*/ 1741805 w 1914875"/>
              <a:gd name="connsiteY2" fmla="*/ 1526740 h 1813422"/>
              <a:gd name="connsiteX3" fmla="*/ 197168 w 1914875"/>
              <a:gd name="connsiteY3" fmla="*/ 1526740 h 1813422"/>
              <a:gd name="connsiteX4" fmla="*/ 253438 w 1914875"/>
              <a:gd name="connsiteY4" fmla="*/ 350867 h 1813422"/>
              <a:gd name="connsiteX0" fmla="*/ 253438 w 1914875"/>
              <a:gd name="connsiteY0" fmla="*/ 368123 h 1830678"/>
              <a:gd name="connsiteX1" fmla="*/ 1691028 w 1914875"/>
              <a:gd name="connsiteY1" fmla="*/ 270348 h 1830678"/>
              <a:gd name="connsiteX2" fmla="*/ 1741805 w 1914875"/>
              <a:gd name="connsiteY2" fmla="*/ 1543996 h 1830678"/>
              <a:gd name="connsiteX3" fmla="*/ 197168 w 1914875"/>
              <a:gd name="connsiteY3" fmla="*/ 1543996 h 1830678"/>
              <a:gd name="connsiteX4" fmla="*/ 253438 w 1914875"/>
              <a:gd name="connsiteY4" fmla="*/ 368123 h 1830678"/>
              <a:gd name="connsiteX0" fmla="*/ 253438 w 2041352"/>
              <a:gd name="connsiteY0" fmla="*/ 199509 h 1662064"/>
              <a:gd name="connsiteX1" fmla="*/ 1907986 w 2041352"/>
              <a:gd name="connsiteY1" fmla="*/ 582827 h 1662064"/>
              <a:gd name="connsiteX2" fmla="*/ 1741805 w 2041352"/>
              <a:gd name="connsiteY2" fmla="*/ 1375382 h 1662064"/>
              <a:gd name="connsiteX3" fmla="*/ 197168 w 2041352"/>
              <a:gd name="connsiteY3" fmla="*/ 1375382 h 1662064"/>
              <a:gd name="connsiteX4" fmla="*/ 253438 w 2041352"/>
              <a:gd name="connsiteY4" fmla="*/ 199509 h 1662064"/>
              <a:gd name="connsiteX0" fmla="*/ 253438 w 2041352"/>
              <a:gd name="connsiteY0" fmla="*/ 338569 h 1801124"/>
              <a:gd name="connsiteX1" fmla="*/ 1907986 w 2041352"/>
              <a:gd name="connsiteY1" fmla="*/ 721887 h 1801124"/>
              <a:gd name="connsiteX2" fmla="*/ 1741805 w 2041352"/>
              <a:gd name="connsiteY2" fmla="*/ 1514442 h 1801124"/>
              <a:gd name="connsiteX3" fmla="*/ 197168 w 2041352"/>
              <a:gd name="connsiteY3" fmla="*/ 1514442 h 1801124"/>
              <a:gd name="connsiteX4" fmla="*/ 253438 w 2041352"/>
              <a:gd name="connsiteY4" fmla="*/ 338569 h 1801124"/>
              <a:gd name="connsiteX0" fmla="*/ 253438 w 1955260"/>
              <a:gd name="connsiteY0" fmla="*/ 338569 h 1969196"/>
              <a:gd name="connsiteX1" fmla="*/ 1907986 w 1955260"/>
              <a:gd name="connsiteY1" fmla="*/ 721887 h 1969196"/>
              <a:gd name="connsiteX2" fmla="*/ 975530 w 1955260"/>
              <a:gd name="connsiteY2" fmla="*/ 1803989 h 1969196"/>
              <a:gd name="connsiteX3" fmla="*/ 197168 w 1955260"/>
              <a:gd name="connsiteY3" fmla="*/ 1514442 h 1969196"/>
              <a:gd name="connsiteX4" fmla="*/ 253438 w 1955260"/>
              <a:gd name="connsiteY4" fmla="*/ 338569 h 1969196"/>
              <a:gd name="connsiteX0" fmla="*/ 253438 w 1976059"/>
              <a:gd name="connsiteY0" fmla="*/ 338569 h 1969196"/>
              <a:gd name="connsiteX1" fmla="*/ 1907986 w 1976059"/>
              <a:gd name="connsiteY1" fmla="*/ 721887 h 1969196"/>
              <a:gd name="connsiteX2" fmla="*/ 975530 w 1976059"/>
              <a:gd name="connsiteY2" fmla="*/ 1803989 h 1969196"/>
              <a:gd name="connsiteX3" fmla="*/ 197168 w 1976059"/>
              <a:gd name="connsiteY3" fmla="*/ 1514442 h 1969196"/>
              <a:gd name="connsiteX4" fmla="*/ 253438 w 1976059"/>
              <a:gd name="connsiteY4" fmla="*/ 338569 h 1969196"/>
              <a:gd name="connsiteX0" fmla="*/ 253438 w 1932333"/>
              <a:gd name="connsiteY0" fmla="*/ 338569 h 1969196"/>
              <a:gd name="connsiteX1" fmla="*/ 1907986 w 1932333"/>
              <a:gd name="connsiteY1" fmla="*/ 721887 h 1969196"/>
              <a:gd name="connsiteX2" fmla="*/ 975530 w 1932333"/>
              <a:gd name="connsiteY2" fmla="*/ 1803989 h 1969196"/>
              <a:gd name="connsiteX3" fmla="*/ 197168 w 1932333"/>
              <a:gd name="connsiteY3" fmla="*/ 1514442 h 1969196"/>
              <a:gd name="connsiteX4" fmla="*/ 253438 w 1932333"/>
              <a:gd name="connsiteY4" fmla="*/ 338569 h 1969196"/>
              <a:gd name="connsiteX0" fmla="*/ 253438 w 1932333"/>
              <a:gd name="connsiteY0" fmla="*/ 251437 h 1882064"/>
              <a:gd name="connsiteX1" fmla="*/ 1907986 w 1932333"/>
              <a:gd name="connsiteY1" fmla="*/ 634755 h 1882064"/>
              <a:gd name="connsiteX2" fmla="*/ 975530 w 1932333"/>
              <a:gd name="connsiteY2" fmla="*/ 1716857 h 1882064"/>
              <a:gd name="connsiteX3" fmla="*/ 197168 w 1932333"/>
              <a:gd name="connsiteY3" fmla="*/ 1427310 h 1882064"/>
              <a:gd name="connsiteX4" fmla="*/ 253438 w 1932333"/>
              <a:gd name="connsiteY4" fmla="*/ 251437 h 1882064"/>
              <a:gd name="connsiteX0" fmla="*/ 748033 w 1799136"/>
              <a:gd name="connsiteY0" fmla="*/ 171463 h 2171819"/>
              <a:gd name="connsiteX1" fmla="*/ 1774789 w 1799136"/>
              <a:gd name="connsiteY1" fmla="*/ 924510 h 2171819"/>
              <a:gd name="connsiteX2" fmla="*/ 842333 w 1799136"/>
              <a:gd name="connsiteY2" fmla="*/ 2006612 h 2171819"/>
              <a:gd name="connsiteX3" fmla="*/ 63971 w 1799136"/>
              <a:gd name="connsiteY3" fmla="*/ 1717065 h 2171819"/>
              <a:gd name="connsiteX4" fmla="*/ 748033 w 1799136"/>
              <a:gd name="connsiteY4" fmla="*/ 171463 h 2171819"/>
              <a:gd name="connsiteX0" fmla="*/ 857046 w 1908149"/>
              <a:gd name="connsiteY0" fmla="*/ 171463 h 2171819"/>
              <a:gd name="connsiteX1" fmla="*/ 1883802 w 1908149"/>
              <a:gd name="connsiteY1" fmla="*/ 924510 h 2171819"/>
              <a:gd name="connsiteX2" fmla="*/ 951346 w 1908149"/>
              <a:gd name="connsiteY2" fmla="*/ 2006612 h 2171819"/>
              <a:gd name="connsiteX3" fmla="*/ 172984 w 1908149"/>
              <a:gd name="connsiteY3" fmla="*/ 1717065 h 2171819"/>
              <a:gd name="connsiteX4" fmla="*/ 857046 w 1908149"/>
              <a:gd name="connsiteY4" fmla="*/ 171463 h 2171819"/>
              <a:gd name="connsiteX0" fmla="*/ 989678 w 2040781"/>
              <a:gd name="connsiteY0" fmla="*/ 171463 h 2081644"/>
              <a:gd name="connsiteX1" fmla="*/ 2016434 w 2040781"/>
              <a:gd name="connsiteY1" fmla="*/ 924510 h 2081644"/>
              <a:gd name="connsiteX2" fmla="*/ 1083978 w 2040781"/>
              <a:gd name="connsiteY2" fmla="*/ 2006612 h 2081644"/>
              <a:gd name="connsiteX3" fmla="*/ 125587 w 2040781"/>
              <a:gd name="connsiteY3" fmla="*/ 1111243 h 2081644"/>
              <a:gd name="connsiteX4" fmla="*/ 989678 w 2040781"/>
              <a:gd name="connsiteY4" fmla="*/ 171463 h 2081644"/>
              <a:gd name="connsiteX0" fmla="*/ 869182 w 1920285"/>
              <a:gd name="connsiteY0" fmla="*/ 171463 h 2081644"/>
              <a:gd name="connsiteX1" fmla="*/ 1895938 w 1920285"/>
              <a:gd name="connsiteY1" fmla="*/ 924510 h 2081644"/>
              <a:gd name="connsiteX2" fmla="*/ 963482 w 1920285"/>
              <a:gd name="connsiteY2" fmla="*/ 2006612 h 2081644"/>
              <a:gd name="connsiteX3" fmla="*/ 5091 w 1920285"/>
              <a:gd name="connsiteY3" fmla="*/ 1111243 h 2081644"/>
              <a:gd name="connsiteX4" fmla="*/ 869182 w 1920285"/>
              <a:gd name="connsiteY4" fmla="*/ 171463 h 2081644"/>
              <a:gd name="connsiteX0" fmla="*/ 864091 w 1915194"/>
              <a:gd name="connsiteY0" fmla="*/ 171463 h 2081644"/>
              <a:gd name="connsiteX1" fmla="*/ 1890847 w 1915194"/>
              <a:gd name="connsiteY1" fmla="*/ 924510 h 2081644"/>
              <a:gd name="connsiteX2" fmla="*/ 958391 w 1915194"/>
              <a:gd name="connsiteY2" fmla="*/ 2006612 h 2081644"/>
              <a:gd name="connsiteX3" fmla="*/ 0 w 1915194"/>
              <a:gd name="connsiteY3" fmla="*/ 1111243 h 2081644"/>
              <a:gd name="connsiteX4" fmla="*/ 864091 w 1915194"/>
              <a:gd name="connsiteY4" fmla="*/ 171463 h 2081644"/>
              <a:gd name="connsiteX0" fmla="*/ 864091 w 1915194"/>
              <a:gd name="connsiteY0" fmla="*/ 3772 h 1913953"/>
              <a:gd name="connsiteX1" fmla="*/ 1890847 w 1915194"/>
              <a:gd name="connsiteY1" fmla="*/ 756819 h 1913953"/>
              <a:gd name="connsiteX2" fmla="*/ 958391 w 1915194"/>
              <a:gd name="connsiteY2" fmla="*/ 1838921 h 1913953"/>
              <a:gd name="connsiteX3" fmla="*/ 0 w 1915194"/>
              <a:gd name="connsiteY3" fmla="*/ 943552 h 1913953"/>
              <a:gd name="connsiteX4" fmla="*/ 864091 w 1915194"/>
              <a:gd name="connsiteY4" fmla="*/ 3772 h 1913953"/>
              <a:gd name="connsiteX0" fmla="*/ 864091 w 1937343"/>
              <a:gd name="connsiteY0" fmla="*/ 2472 h 1912653"/>
              <a:gd name="connsiteX1" fmla="*/ 1913928 w 1937343"/>
              <a:gd name="connsiteY1" fmla="*/ 875792 h 1912653"/>
              <a:gd name="connsiteX2" fmla="*/ 958391 w 1937343"/>
              <a:gd name="connsiteY2" fmla="*/ 1837621 h 1912653"/>
              <a:gd name="connsiteX3" fmla="*/ 0 w 1937343"/>
              <a:gd name="connsiteY3" fmla="*/ 942252 h 1912653"/>
              <a:gd name="connsiteX4" fmla="*/ 864091 w 1937343"/>
              <a:gd name="connsiteY4" fmla="*/ 2472 h 1912653"/>
              <a:gd name="connsiteX0" fmla="*/ 864091 w 1937343"/>
              <a:gd name="connsiteY0" fmla="*/ 4922 h 1915103"/>
              <a:gd name="connsiteX1" fmla="*/ 1913928 w 1937343"/>
              <a:gd name="connsiteY1" fmla="*/ 878242 h 1915103"/>
              <a:gd name="connsiteX2" fmla="*/ 958391 w 1937343"/>
              <a:gd name="connsiteY2" fmla="*/ 1840071 h 1915103"/>
              <a:gd name="connsiteX3" fmla="*/ 0 w 1937343"/>
              <a:gd name="connsiteY3" fmla="*/ 944702 h 1915103"/>
              <a:gd name="connsiteX4" fmla="*/ 864091 w 1937343"/>
              <a:gd name="connsiteY4" fmla="*/ 4922 h 1915103"/>
              <a:gd name="connsiteX0" fmla="*/ 864091 w 1913928"/>
              <a:gd name="connsiteY0" fmla="*/ 4922 h 1915103"/>
              <a:gd name="connsiteX1" fmla="*/ 1913928 w 1913928"/>
              <a:gd name="connsiteY1" fmla="*/ 878242 h 1915103"/>
              <a:gd name="connsiteX2" fmla="*/ 958391 w 1913928"/>
              <a:gd name="connsiteY2" fmla="*/ 1840071 h 1915103"/>
              <a:gd name="connsiteX3" fmla="*/ 0 w 1913928"/>
              <a:gd name="connsiteY3" fmla="*/ 944702 h 1915103"/>
              <a:gd name="connsiteX4" fmla="*/ 864091 w 1913928"/>
              <a:gd name="connsiteY4" fmla="*/ 4922 h 1915103"/>
              <a:gd name="connsiteX0" fmla="*/ 864091 w 1913928"/>
              <a:gd name="connsiteY0" fmla="*/ 4922 h 1915103"/>
              <a:gd name="connsiteX1" fmla="*/ 1913928 w 1913928"/>
              <a:gd name="connsiteY1" fmla="*/ 878242 h 1915103"/>
              <a:gd name="connsiteX2" fmla="*/ 958391 w 1913928"/>
              <a:gd name="connsiteY2" fmla="*/ 1840071 h 1915103"/>
              <a:gd name="connsiteX3" fmla="*/ 0 w 1913928"/>
              <a:gd name="connsiteY3" fmla="*/ 944702 h 1915103"/>
              <a:gd name="connsiteX4" fmla="*/ 864091 w 1913928"/>
              <a:gd name="connsiteY4" fmla="*/ 4922 h 1915103"/>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77939 w 1913928"/>
              <a:gd name="connsiteY0" fmla="*/ 4506 h 1857474"/>
              <a:gd name="connsiteX1" fmla="*/ 1913928 w 1913928"/>
              <a:gd name="connsiteY1" fmla="*/ 895645 h 1857474"/>
              <a:gd name="connsiteX2" fmla="*/ 958391 w 1913928"/>
              <a:gd name="connsiteY2" fmla="*/ 1857474 h 1857474"/>
              <a:gd name="connsiteX3" fmla="*/ 0 w 1913928"/>
              <a:gd name="connsiteY3" fmla="*/ 962105 h 1857474"/>
              <a:gd name="connsiteX4" fmla="*/ 877939 w 1913928"/>
              <a:gd name="connsiteY4" fmla="*/ 4506 h 1857474"/>
              <a:gd name="connsiteX0" fmla="*/ 877939 w 1913928"/>
              <a:gd name="connsiteY0" fmla="*/ 1870 h 1854838"/>
              <a:gd name="connsiteX1" fmla="*/ 1913928 w 1913928"/>
              <a:gd name="connsiteY1" fmla="*/ 893009 h 1854838"/>
              <a:gd name="connsiteX2" fmla="*/ 958391 w 1913928"/>
              <a:gd name="connsiteY2" fmla="*/ 1854838 h 1854838"/>
              <a:gd name="connsiteX3" fmla="*/ 0 w 1913928"/>
              <a:gd name="connsiteY3" fmla="*/ 959469 h 1854838"/>
              <a:gd name="connsiteX4" fmla="*/ 877939 w 1913928"/>
              <a:gd name="connsiteY4" fmla="*/ 1870 h 1854838"/>
              <a:gd name="connsiteX0" fmla="*/ 877939 w 1913928"/>
              <a:gd name="connsiteY0" fmla="*/ 1870 h 1854838"/>
              <a:gd name="connsiteX1" fmla="*/ 1913928 w 1913928"/>
              <a:gd name="connsiteY1" fmla="*/ 893009 h 1854838"/>
              <a:gd name="connsiteX2" fmla="*/ 958391 w 1913928"/>
              <a:gd name="connsiteY2" fmla="*/ 1854838 h 1854838"/>
              <a:gd name="connsiteX3" fmla="*/ 0 w 1913928"/>
              <a:gd name="connsiteY3" fmla="*/ 959469 h 1854838"/>
              <a:gd name="connsiteX4" fmla="*/ 877939 w 1913928"/>
              <a:gd name="connsiteY4" fmla="*/ 1870 h 1854838"/>
              <a:gd name="connsiteX0" fmla="*/ 880578 w 1916567"/>
              <a:gd name="connsiteY0" fmla="*/ 1870 h 1854838"/>
              <a:gd name="connsiteX1" fmla="*/ 1916567 w 1916567"/>
              <a:gd name="connsiteY1" fmla="*/ 893009 h 1854838"/>
              <a:gd name="connsiteX2" fmla="*/ 961030 w 1916567"/>
              <a:gd name="connsiteY2" fmla="*/ 1854838 h 1854838"/>
              <a:gd name="connsiteX3" fmla="*/ 2639 w 1916567"/>
              <a:gd name="connsiteY3" fmla="*/ 959469 h 1854838"/>
              <a:gd name="connsiteX4" fmla="*/ 880578 w 1916567"/>
              <a:gd name="connsiteY4" fmla="*/ 1870 h 1854838"/>
              <a:gd name="connsiteX0" fmla="*/ 880578 w 1916567"/>
              <a:gd name="connsiteY0" fmla="*/ 1870 h 1854838"/>
              <a:gd name="connsiteX1" fmla="*/ 1916567 w 1916567"/>
              <a:gd name="connsiteY1" fmla="*/ 893009 h 1854838"/>
              <a:gd name="connsiteX2" fmla="*/ 961030 w 1916567"/>
              <a:gd name="connsiteY2" fmla="*/ 1854838 h 1854838"/>
              <a:gd name="connsiteX3" fmla="*/ 2639 w 1916567"/>
              <a:gd name="connsiteY3" fmla="*/ 959469 h 1854838"/>
              <a:gd name="connsiteX4" fmla="*/ 880578 w 1916567"/>
              <a:gd name="connsiteY4" fmla="*/ 1870 h 1854838"/>
              <a:gd name="connsiteX0" fmla="*/ 880578 w 1916567"/>
              <a:gd name="connsiteY0" fmla="*/ 1870 h 1854838"/>
              <a:gd name="connsiteX1" fmla="*/ 1916567 w 1916567"/>
              <a:gd name="connsiteY1" fmla="*/ 893009 h 1854838"/>
              <a:gd name="connsiteX2" fmla="*/ 961030 w 1916567"/>
              <a:gd name="connsiteY2" fmla="*/ 1854838 h 1854838"/>
              <a:gd name="connsiteX3" fmla="*/ 2639 w 1916567"/>
              <a:gd name="connsiteY3" fmla="*/ 959469 h 1854838"/>
              <a:gd name="connsiteX4" fmla="*/ 880578 w 1916567"/>
              <a:gd name="connsiteY4" fmla="*/ 1870 h 1854838"/>
              <a:gd name="connsiteX0" fmla="*/ 960569 w 1915164"/>
              <a:gd name="connsiteY0" fmla="*/ 1870 h 1854838"/>
              <a:gd name="connsiteX1" fmla="*/ 1915164 w 1915164"/>
              <a:gd name="connsiteY1" fmla="*/ 893009 h 1854838"/>
              <a:gd name="connsiteX2" fmla="*/ 959627 w 1915164"/>
              <a:gd name="connsiteY2" fmla="*/ 1854838 h 1854838"/>
              <a:gd name="connsiteX3" fmla="*/ 1236 w 1915164"/>
              <a:gd name="connsiteY3" fmla="*/ 959469 h 1854838"/>
              <a:gd name="connsiteX4" fmla="*/ 960569 w 1915164"/>
              <a:gd name="connsiteY4" fmla="*/ 1870 h 1854838"/>
              <a:gd name="connsiteX0" fmla="*/ 960569 w 1915164"/>
              <a:gd name="connsiteY0" fmla="*/ 1870 h 1854838"/>
              <a:gd name="connsiteX1" fmla="*/ 1915164 w 1915164"/>
              <a:gd name="connsiteY1" fmla="*/ 893009 h 1854838"/>
              <a:gd name="connsiteX2" fmla="*/ 923451 w 1915164"/>
              <a:gd name="connsiteY2" fmla="*/ 1854838 h 1854838"/>
              <a:gd name="connsiteX3" fmla="*/ 1236 w 1915164"/>
              <a:gd name="connsiteY3" fmla="*/ 959469 h 1854838"/>
              <a:gd name="connsiteX4" fmla="*/ 960569 w 1915164"/>
              <a:gd name="connsiteY4" fmla="*/ 1870 h 1854838"/>
              <a:gd name="connsiteX0" fmla="*/ 982998 w 1937593"/>
              <a:gd name="connsiteY0" fmla="*/ 1870 h 1854838"/>
              <a:gd name="connsiteX1" fmla="*/ 1937593 w 1937593"/>
              <a:gd name="connsiteY1" fmla="*/ 893009 h 1854838"/>
              <a:gd name="connsiteX2" fmla="*/ 945880 w 1937593"/>
              <a:gd name="connsiteY2" fmla="*/ 1854838 h 1854838"/>
              <a:gd name="connsiteX3" fmla="*/ 1055 w 1937593"/>
              <a:gd name="connsiteY3" fmla="*/ 920197 h 1854838"/>
              <a:gd name="connsiteX4" fmla="*/ 982998 w 1937593"/>
              <a:gd name="connsiteY4" fmla="*/ 1870 h 1854838"/>
              <a:gd name="connsiteX0" fmla="*/ 982998 w 1919506"/>
              <a:gd name="connsiteY0" fmla="*/ 1512 h 1854480"/>
              <a:gd name="connsiteX1" fmla="*/ 1919506 w 1919506"/>
              <a:gd name="connsiteY1" fmla="*/ 931923 h 1854480"/>
              <a:gd name="connsiteX2" fmla="*/ 945880 w 1919506"/>
              <a:gd name="connsiteY2" fmla="*/ 1854480 h 1854480"/>
              <a:gd name="connsiteX3" fmla="*/ 1055 w 1919506"/>
              <a:gd name="connsiteY3" fmla="*/ 919839 h 1854480"/>
              <a:gd name="connsiteX4" fmla="*/ 982998 w 1919506"/>
              <a:gd name="connsiteY4" fmla="*/ 1512 h 1854480"/>
              <a:gd name="connsiteX0" fmla="*/ 982998 w 1919510"/>
              <a:gd name="connsiteY0" fmla="*/ 531 h 1853499"/>
              <a:gd name="connsiteX1" fmla="*/ 1919506 w 1919510"/>
              <a:gd name="connsiteY1" fmla="*/ 930942 h 1853499"/>
              <a:gd name="connsiteX2" fmla="*/ 945880 w 1919510"/>
              <a:gd name="connsiteY2" fmla="*/ 1853499 h 1853499"/>
              <a:gd name="connsiteX3" fmla="*/ 1055 w 1919510"/>
              <a:gd name="connsiteY3" fmla="*/ 918858 h 1853499"/>
              <a:gd name="connsiteX4" fmla="*/ 982998 w 1919510"/>
              <a:gd name="connsiteY4" fmla="*/ 531 h 1853499"/>
              <a:gd name="connsiteX0" fmla="*/ 982998 w 1919572"/>
              <a:gd name="connsiteY0" fmla="*/ 582 h 1853550"/>
              <a:gd name="connsiteX1" fmla="*/ 1919506 w 1919572"/>
              <a:gd name="connsiteY1" fmla="*/ 930993 h 1853550"/>
              <a:gd name="connsiteX2" fmla="*/ 945880 w 1919572"/>
              <a:gd name="connsiteY2" fmla="*/ 1853550 h 1853550"/>
              <a:gd name="connsiteX3" fmla="*/ 1055 w 1919572"/>
              <a:gd name="connsiteY3" fmla="*/ 918909 h 1853550"/>
              <a:gd name="connsiteX4" fmla="*/ 982998 w 1919572"/>
              <a:gd name="connsiteY4" fmla="*/ 582 h 1853550"/>
              <a:gd name="connsiteX0" fmla="*/ 982250 w 1918861"/>
              <a:gd name="connsiteY0" fmla="*/ 110 h 1853078"/>
              <a:gd name="connsiteX1" fmla="*/ 1918758 w 1918861"/>
              <a:gd name="connsiteY1" fmla="*/ 930521 h 1853078"/>
              <a:gd name="connsiteX2" fmla="*/ 945132 w 1918861"/>
              <a:gd name="connsiteY2" fmla="*/ 1853078 h 1853078"/>
              <a:gd name="connsiteX3" fmla="*/ 307 w 1918861"/>
              <a:gd name="connsiteY3" fmla="*/ 918437 h 1853078"/>
              <a:gd name="connsiteX4" fmla="*/ 982250 w 1918861"/>
              <a:gd name="connsiteY4" fmla="*/ 110 h 1853078"/>
              <a:gd name="connsiteX0" fmla="*/ 982086 w 1918697"/>
              <a:gd name="connsiteY0" fmla="*/ 201 h 1853169"/>
              <a:gd name="connsiteX1" fmla="*/ 1918594 w 1918697"/>
              <a:gd name="connsiteY1" fmla="*/ 930612 h 1853169"/>
              <a:gd name="connsiteX2" fmla="*/ 944968 w 1918697"/>
              <a:gd name="connsiteY2" fmla="*/ 1853169 h 1853169"/>
              <a:gd name="connsiteX3" fmla="*/ 143 w 1918697"/>
              <a:gd name="connsiteY3" fmla="*/ 918528 h 1853169"/>
              <a:gd name="connsiteX4" fmla="*/ 982086 w 1918697"/>
              <a:gd name="connsiteY4" fmla="*/ 201 h 1853169"/>
              <a:gd name="connsiteX0" fmla="*/ 982086 w 1918697"/>
              <a:gd name="connsiteY0" fmla="*/ 201 h 1853169"/>
              <a:gd name="connsiteX1" fmla="*/ 1918594 w 1918697"/>
              <a:gd name="connsiteY1" fmla="*/ 930612 h 1853169"/>
              <a:gd name="connsiteX2" fmla="*/ 944968 w 1918697"/>
              <a:gd name="connsiteY2" fmla="*/ 1853169 h 1853169"/>
              <a:gd name="connsiteX3" fmla="*/ 143 w 1918697"/>
              <a:gd name="connsiteY3" fmla="*/ 918528 h 1853169"/>
              <a:gd name="connsiteX4" fmla="*/ 982086 w 1918697"/>
              <a:gd name="connsiteY4" fmla="*/ 201 h 1853169"/>
              <a:gd name="connsiteX0" fmla="*/ 982086 w 1918697"/>
              <a:gd name="connsiteY0" fmla="*/ 201 h 1853169"/>
              <a:gd name="connsiteX1" fmla="*/ 1918594 w 1918697"/>
              <a:gd name="connsiteY1" fmla="*/ 930612 h 1853169"/>
              <a:gd name="connsiteX2" fmla="*/ 944968 w 1918697"/>
              <a:gd name="connsiteY2" fmla="*/ 1853169 h 1853169"/>
              <a:gd name="connsiteX3" fmla="*/ 143 w 1918697"/>
              <a:gd name="connsiteY3" fmla="*/ 918528 h 1853169"/>
              <a:gd name="connsiteX4" fmla="*/ 982086 w 1918697"/>
              <a:gd name="connsiteY4" fmla="*/ 201 h 1853169"/>
              <a:gd name="connsiteX0" fmla="*/ 982100 w 1918723"/>
              <a:gd name="connsiteY0" fmla="*/ 383 h 1853351"/>
              <a:gd name="connsiteX1" fmla="*/ 1918608 w 1918723"/>
              <a:gd name="connsiteY1" fmla="*/ 930794 h 1853351"/>
              <a:gd name="connsiteX2" fmla="*/ 944982 w 1918723"/>
              <a:gd name="connsiteY2" fmla="*/ 1853351 h 1853351"/>
              <a:gd name="connsiteX3" fmla="*/ 157 w 1918723"/>
              <a:gd name="connsiteY3" fmla="*/ 918710 h 1853351"/>
              <a:gd name="connsiteX4" fmla="*/ 982100 w 1918723"/>
              <a:gd name="connsiteY4" fmla="*/ 383 h 1853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723" h="1853351">
                <a:moveTo>
                  <a:pt x="982100" y="383"/>
                </a:moveTo>
                <a:cubicBezTo>
                  <a:pt x="1560797" y="15862"/>
                  <a:pt x="1926181" y="450971"/>
                  <a:pt x="1918608" y="930794"/>
                </a:cubicBezTo>
                <a:cubicBezTo>
                  <a:pt x="1911035" y="1410617"/>
                  <a:pt x="1548911" y="1847152"/>
                  <a:pt x="944982" y="1853351"/>
                </a:cubicBezTo>
                <a:cubicBezTo>
                  <a:pt x="310541" y="1809883"/>
                  <a:pt x="9550" y="1397004"/>
                  <a:pt x="157" y="918710"/>
                </a:cubicBezTo>
                <a:cubicBezTo>
                  <a:pt x="-9236" y="440416"/>
                  <a:pt x="403403" y="-15096"/>
                  <a:pt x="982100" y="383"/>
                </a:cubicBezTo>
                <a:close/>
              </a:path>
            </a:pathLst>
          </a:custGeom>
        </p:spPr>
        <p:txBody>
          <a:bodyPr anchor="ctr"/>
          <a:lstStyle>
            <a:lvl1pPr marL="0" indent="0" algn="ctr">
              <a:buNone/>
              <a:defRPr sz="1600">
                <a:solidFill>
                  <a:schemeClr val="tx1">
                    <a:lumMod val="50000"/>
                    <a:lumOff val="50000"/>
                  </a:schemeClr>
                </a:solidFill>
              </a:defRPr>
            </a:lvl1pPr>
          </a:lstStyle>
          <a:p>
            <a:r>
              <a:rPr lang="es-CL" dirty="0"/>
              <a:t>Clic para insertar</a:t>
            </a:r>
            <a:br>
              <a:rPr lang="es-CL" dirty="0"/>
            </a:br>
            <a:r>
              <a:rPr lang="es-CL" dirty="0"/>
              <a:t>imagen</a:t>
            </a:r>
          </a:p>
        </p:txBody>
      </p:sp>
      <p:sp>
        <p:nvSpPr>
          <p:cNvPr id="13" name="Elipse 12">
            <a:extLst>
              <a:ext uri="{FF2B5EF4-FFF2-40B4-BE49-F238E27FC236}">
                <a16:creationId xmlns:a16="http://schemas.microsoft.com/office/drawing/2014/main" id="{85CF7FB4-A13C-CEE9-74EC-D190DED5FD75}"/>
              </a:ext>
            </a:extLst>
          </p:cNvPr>
          <p:cNvSpPr/>
          <p:nvPr userDrawn="1"/>
        </p:nvSpPr>
        <p:spPr>
          <a:xfrm>
            <a:off x="2984939" y="525519"/>
            <a:ext cx="3163612" cy="3163612"/>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Arco 14">
            <a:extLst>
              <a:ext uri="{FF2B5EF4-FFF2-40B4-BE49-F238E27FC236}">
                <a16:creationId xmlns:a16="http://schemas.microsoft.com/office/drawing/2014/main" id="{0B76D1D7-DC02-0B31-9F42-0925CA29C267}"/>
              </a:ext>
            </a:extLst>
          </p:cNvPr>
          <p:cNvSpPr/>
          <p:nvPr userDrawn="1"/>
        </p:nvSpPr>
        <p:spPr>
          <a:xfrm rot="11104573">
            <a:off x="353966" y="3234253"/>
            <a:ext cx="1989583" cy="1972158"/>
          </a:xfrm>
          <a:custGeom>
            <a:avLst/>
            <a:gdLst>
              <a:gd name="connsiteX0" fmla="*/ 1716394 w 3432788"/>
              <a:gd name="connsiteY0" fmla="*/ 0 h 3252686"/>
              <a:gd name="connsiteX1" fmla="*/ 3432788 w 3432788"/>
              <a:gd name="connsiteY1" fmla="*/ 1626343 h 3252686"/>
              <a:gd name="connsiteX2" fmla="*/ 1716394 w 3432788"/>
              <a:gd name="connsiteY2" fmla="*/ 1626343 h 3252686"/>
              <a:gd name="connsiteX3" fmla="*/ 1716394 w 3432788"/>
              <a:gd name="connsiteY3" fmla="*/ 0 h 3252686"/>
              <a:gd name="connsiteX0" fmla="*/ 1716394 w 3432788"/>
              <a:gd name="connsiteY0" fmla="*/ 0 h 3252686"/>
              <a:gd name="connsiteX1" fmla="*/ 3432788 w 3432788"/>
              <a:gd name="connsiteY1" fmla="*/ 1626343 h 3252686"/>
              <a:gd name="connsiteX0" fmla="*/ 198342 w 1914736"/>
              <a:gd name="connsiteY0" fmla="*/ 0 h 1957077"/>
              <a:gd name="connsiteX1" fmla="*/ 1914736 w 1914736"/>
              <a:gd name="connsiteY1" fmla="*/ 1626343 h 1957077"/>
              <a:gd name="connsiteX2" fmla="*/ 0 w 1914736"/>
              <a:gd name="connsiteY2" fmla="*/ 1957077 h 1957077"/>
              <a:gd name="connsiteX3" fmla="*/ 198342 w 1914736"/>
              <a:gd name="connsiteY3" fmla="*/ 0 h 1957077"/>
              <a:gd name="connsiteX0" fmla="*/ 198342 w 1914736"/>
              <a:gd name="connsiteY0" fmla="*/ 0 h 1957077"/>
              <a:gd name="connsiteX1" fmla="*/ 1914736 w 1914736"/>
              <a:gd name="connsiteY1" fmla="*/ 1626343 h 1957077"/>
              <a:gd name="connsiteX0" fmla="*/ 198342 w 1914736"/>
              <a:gd name="connsiteY0" fmla="*/ 3529 h 1960606"/>
              <a:gd name="connsiteX1" fmla="*/ 1914736 w 1914736"/>
              <a:gd name="connsiteY1" fmla="*/ 1629872 h 1960606"/>
              <a:gd name="connsiteX2" fmla="*/ 0 w 1914736"/>
              <a:gd name="connsiteY2" fmla="*/ 1960606 h 1960606"/>
              <a:gd name="connsiteX3" fmla="*/ 198342 w 1914736"/>
              <a:gd name="connsiteY3" fmla="*/ 3529 h 1960606"/>
              <a:gd name="connsiteX0" fmla="*/ 198342 w 1914736"/>
              <a:gd name="connsiteY0" fmla="*/ 3529 h 1960606"/>
              <a:gd name="connsiteX1" fmla="*/ 1914736 w 1914736"/>
              <a:gd name="connsiteY1" fmla="*/ 1629872 h 1960606"/>
              <a:gd name="connsiteX0" fmla="*/ 198342 w 1914736"/>
              <a:gd name="connsiteY0" fmla="*/ 15081 h 1972158"/>
              <a:gd name="connsiteX1" fmla="*/ 1914736 w 1914736"/>
              <a:gd name="connsiteY1" fmla="*/ 1641424 h 1972158"/>
              <a:gd name="connsiteX2" fmla="*/ 0 w 1914736"/>
              <a:gd name="connsiteY2" fmla="*/ 1972158 h 1972158"/>
              <a:gd name="connsiteX3" fmla="*/ 198342 w 1914736"/>
              <a:gd name="connsiteY3" fmla="*/ 15081 h 1972158"/>
              <a:gd name="connsiteX0" fmla="*/ 270616 w 1914736"/>
              <a:gd name="connsiteY0" fmla="*/ 0 h 1972158"/>
              <a:gd name="connsiteX1" fmla="*/ 1914736 w 1914736"/>
              <a:gd name="connsiteY1" fmla="*/ 1641424 h 1972158"/>
              <a:gd name="connsiteX0" fmla="*/ 198342 w 1989583"/>
              <a:gd name="connsiteY0" fmla="*/ 15081 h 1972158"/>
              <a:gd name="connsiteX1" fmla="*/ 1914736 w 1989583"/>
              <a:gd name="connsiteY1" fmla="*/ 1641424 h 1972158"/>
              <a:gd name="connsiteX2" fmla="*/ 0 w 1989583"/>
              <a:gd name="connsiteY2" fmla="*/ 1972158 h 1972158"/>
              <a:gd name="connsiteX3" fmla="*/ 198342 w 1989583"/>
              <a:gd name="connsiteY3" fmla="*/ 15081 h 1972158"/>
              <a:gd name="connsiteX0" fmla="*/ 270616 w 1989583"/>
              <a:gd name="connsiteY0" fmla="*/ 0 h 1972158"/>
              <a:gd name="connsiteX1" fmla="*/ 1989583 w 1989583"/>
              <a:gd name="connsiteY1" fmla="*/ 1704058 h 1972158"/>
              <a:gd name="connsiteX0" fmla="*/ 198342 w 1989583"/>
              <a:gd name="connsiteY0" fmla="*/ 15081 h 1972158"/>
              <a:gd name="connsiteX1" fmla="*/ 1914736 w 1989583"/>
              <a:gd name="connsiteY1" fmla="*/ 1641424 h 1972158"/>
              <a:gd name="connsiteX2" fmla="*/ 0 w 1989583"/>
              <a:gd name="connsiteY2" fmla="*/ 1972158 h 1972158"/>
              <a:gd name="connsiteX3" fmla="*/ 198342 w 1989583"/>
              <a:gd name="connsiteY3" fmla="*/ 15081 h 1972158"/>
              <a:gd name="connsiteX0" fmla="*/ 270616 w 1989583"/>
              <a:gd name="connsiteY0" fmla="*/ 0 h 1972158"/>
              <a:gd name="connsiteX1" fmla="*/ 1989583 w 1989583"/>
              <a:gd name="connsiteY1" fmla="*/ 1704058 h 1972158"/>
              <a:gd name="connsiteX0" fmla="*/ 198342 w 1989583"/>
              <a:gd name="connsiteY0" fmla="*/ 15081 h 1972158"/>
              <a:gd name="connsiteX1" fmla="*/ 1914736 w 1989583"/>
              <a:gd name="connsiteY1" fmla="*/ 1641424 h 1972158"/>
              <a:gd name="connsiteX2" fmla="*/ 0 w 1989583"/>
              <a:gd name="connsiteY2" fmla="*/ 1972158 h 1972158"/>
              <a:gd name="connsiteX3" fmla="*/ 198342 w 1989583"/>
              <a:gd name="connsiteY3" fmla="*/ 15081 h 1972158"/>
              <a:gd name="connsiteX0" fmla="*/ 270616 w 1989583"/>
              <a:gd name="connsiteY0" fmla="*/ 0 h 1972158"/>
              <a:gd name="connsiteX1" fmla="*/ 1989583 w 1989583"/>
              <a:gd name="connsiteY1" fmla="*/ 1704058 h 1972158"/>
              <a:gd name="connsiteX0" fmla="*/ 198342 w 1989583"/>
              <a:gd name="connsiteY0" fmla="*/ 15081 h 1972158"/>
              <a:gd name="connsiteX1" fmla="*/ 1914736 w 1989583"/>
              <a:gd name="connsiteY1" fmla="*/ 1641424 h 1972158"/>
              <a:gd name="connsiteX2" fmla="*/ 0 w 1989583"/>
              <a:gd name="connsiteY2" fmla="*/ 1972158 h 1972158"/>
              <a:gd name="connsiteX3" fmla="*/ 198342 w 1989583"/>
              <a:gd name="connsiteY3" fmla="*/ 15081 h 1972158"/>
              <a:gd name="connsiteX0" fmla="*/ 270616 w 1989583"/>
              <a:gd name="connsiteY0" fmla="*/ 0 h 1972158"/>
              <a:gd name="connsiteX1" fmla="*/ 1989583 w 1989583"/>
              <a:gd name="connsiteY1" fmla="*/ 1704058 h 1972158"/>
            </a:gdLst>
            <a:ahLst/>
            <a:cxnLst>
              <a:cxn ang="0">
                <a:pos x="connsiteX0" y="connsiteY0"/>
              </a:cxn>
              <a:cxn ang="0">
                <a:pos x="connsiteX1" y="connsiteY1"/>
              </a:cxn>
            </a:cxnLst>
            <a:rect l="l" t="t" r="r" b="b"/>
            <a:pathLst>
              <a:path w="1989583" h="1972158" stroke="0" extrusionOk="0">
                <a:moveTo>
                  <a:pt x="198342" y="15081"/>
                </a:moveTo>
                <a:cubicBezTo>
                  <a:pt x="1456282" y="-16182"/>
                  <a:pt x="1914736" y="743220"/>
                  <a:pt x="1914736" y="1641424"/>
                </a:cubicBezTo>
                <a:lnTo>
                  <a:pt x="0" y="1972158"/>
                </a:lnTo>
                <a:cubicBezTo>
                  <a:pt x="0" y="1430044"/>
                  <a:pt x="198342" y="557195"/>
                  <a:pt x="198342" y="15081"/>
                </a:cubicBezTo>
                <a:close/>
              </a:path>
              <a:path w="1989583" h="1972158" fill="none">
                <a:moveTo>
                  <a:pt x="270616" y="0"/>
                </a:moveTo>
                <a:cubicBezTo>
                  <a:pt x="1218554" y="0"/>
                  <a:pt x="1964296" y="569940"/>
                  <a:pt x="1989583" y="1704058"/>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6" name="Marcador de posición de imagen 4">
            <a:extLst>
              <a:ext uri="{FF2B5EF4-FFF2-40B4-BE49-F238E27FC236}">
                <a16:creationId xmlns:a16="http://schemas.microsoft.com/office/drawing/2014/main" id="{8DC6F25E-5EF3-7E09-1C1E-1BAA5471F16D}"/>
              </a:ext>
            </a:extLst>
          </p:cNvPr>
          <p:cNvSpPr>
            <a:spLocks noGrp="1"/>
          </p:cNvSpPr>
          <p:nvPr>
            <p:ph type="pic" sz="quarter" idx="13" hasCustomPrompt="1"/>
          </p:nvPr>
        </p:nvSpPr>
        <p:spPr>
          <a:xfrm>
            <a:off x="3257465" y="3561673"/>
            <a:ext cx="2639426" cy="2641956"/>
          </a:xfrm>
          <a:custGeom>
            <a:avLst/>
            <a:gdLst>
              <a:gd name="connsiteX0" fmla="*/ 0 w 1544637"/>
              <a:gd name="connsiteY0" fmla="*/ 0 h 1349375"/>
              <a:gd name="connsiteX1" fmla="*/ 1544637 w 1544637"/>
              <a:gd name="connsiteY1" fmla="*/ 0 h 1349375"/>
              <a:gd name="connsiteX2" fmla="*/ 1544637 w 1544637"/>
              <a:gd name="connsiteY2" fmla="*/ 1349375 h 1349375"/>
              <a:gd name="connsiteX3" fmla="*/ 0 w 1544637"/>
              <a:gd name="connsiteY3" fmla="*/ 1349375 h 1349375"/>
              <a:gd name="connsiteX4" fmla="*/ 0 w 1544637"/>
              <a:gd name="connsiteY4" fmla="*/ 0 h 1349375"/>
              <a:gd name="connsiteX0" fmla="*/ 0 w 1663431"/>
              <a:gd name="connsiteY0" fmla="*/ 0 h 1349375"/>
              <a:gd name="connsiteX1" fmla="*/ 1544637 w 1663431"/>
              <a:gd name="connsiteY1" fmla="*/ 0 h 1349375"/>
              <a:gd name="connsiteX2" fmla="*/ 1544637 w 1663431"/>
              <a:gd name="connsiteY2" fmla="*/ 1349375 h 1349375"/>
              <a:gd name="connsiteX3" fmla="*/ 0 w 1663431"/>
              <a:gd name="connsiteY3" fmla="*/ 1349375 h 1349375"/>
              <a:gd name="connsiteX4" fmla="*/ 0 w 1663431"/>
              <a:gd name="connsiteY4" fmla="*/ 0 h 1349375"/>
              <a:gd name="connsiteX0" fmla="*/ 0 w 1663431"/>
              <a:gd name="connsiteY0" fmla="*/ 129214 h 1478589"/>
              <a:gd name="connsiteX1" fmla="*/ 1544637 w 1663431"/>
              <a:gd name="connsiteY1" fmla="*/ 129214 h 1478589"/>
              <a:gd name="connsiteX2" fmla="*/ 1544637 w 1663431"/>
              <a:gd name="connsiteY2" fmla="*/ 1478589 h 1478589"/>
              <a:gd name="connsiteX3" fmla="*/ 0 w 1663431"/>
              <a:gd name="connsiteY3" fmla="*/ 1478589 h 1478589"/>
              <a:gd name="connsiteX4" fmla="*/ 0 w 1663431"/>
              <a:gd name="connsiteY4" fmla="*/ 129214 h 1478589"/>
              <a:gd name="connsiteX0" fmla="*/ 0 w 1663431"/>
              <a:gd name="connsiteY0" fmla="*/ 181403 h 1530778"/>
              <a:gd name="connsiteX1" fmla="*/ 1544637 w 1663431"/>
              <a:gd name="connsiteY1" fmla="*/ 181403 h 1530778"/>
              <a:gd name="connsiteX2" fmla="*/ 1544637 w 1663431"/>
              <a:gd name="connsiteY2" fmla="*/ 1530778 h 1530778"/>
              <a:gd name="connsiteX3" fmla="*/ 0 w 1663431"/>
              <a:gd name="connsiteY3" fmla="*/ 1530778 h 1530778"/>
              <a:gd name="connsiteX4" fmla="*/ 0 w 1663431"/>
              <a:gd name="connsiteY4" fmla="*/ 181403 h 1530778"/>
              <a:gd name="connsiteX0" fmla="*/ 56270 w 1663431"/>
              <a:gd name="connsiteY0" fmla="*/ 299869 h 1475742"/>
              <a:gd name="connsiteX1" fmla="*/ 1544637 w 1663431"/>
              <a:gd name="connsiteY1" fmla="*/ 126367 h 1475742"/>
              <a:gd name="connsiteX2" fmla="*/ 1544637 w 1663431"/>
              <a:gd name="connsiteY2" fmla="*/ 1475742 h 1475742"/>
              <a:gd name="connsiteX3" fmla="*/ 0 w 1663431"/>
              <a:gd name="connsiteY3" fmla="*/ 1475742 h 1475742"/>
              <a:gd name="connsiteX4" fmla="*/ 56270 w 1663431"/>
              <a:gd name="connsiteY4" fmla="*/ 299869 h 1475742"/>
              <a:gd name="connsiteX0" fmla="*/ 56270 w 1663431"/>
              <a:gd name="connsiteY0" fmla="*/ 379828 h 1555701"/>
              <a:gd name="connsiteX1" fmla="*/ 1544637 w 1663431"/>
              <a:gd name="connsiteY1" fmla="*/ 206326 h 1555701"/>
              <a:gd name="connsiteX2" fmla="*/ 1544637 w 1663431"/>
              <a:gd name="connsiteY2" fmla="*/ 1555701 h 1555701"/>
              <a:gd name="connsiteX3" fmla="*/ 0 w 1663431"/>
              <a:gd name="connsiteY3" fmla="*/ 1555701 h 1555701"/>
              <a:gd name="connsiteX4" fmla="*/ 56270 w 1663431"/>
              <a:gd name="connsiteY4" fmla="*/ 379828 h 1555701"/>
              <a:gd name="connsiteX0" fmla="*/ 161329 w 1768490"/>
              <a:gd name="connsiteY0" fmla="*/ 379828 h 1555701"/>
              <a:gd name="connsiteX1" fmla="*/ 1649696 w 1768490"/>
              <a:gd name="connsiteY1" fmla="*/ 206326 h 1555701"/>
              <a:gd name="connsiteX2" fmla="*/ 1649696 w 1768490"/>
              <a:gd name="connsiteY2" fmla="*/ 1555701 h 1555701"/>
              <a:gd name="connsiteX3" fmla="*/ 105059 w 1768490"/>
              <a:gd name="connsiteY3" fmla="*/ 1555701 h 1555701"/>
              <a:gd name="connsiteX4" fmla="*/ 161329 w 1768490"/>
              <a:gd name="connsiteY4" fmla="*/ 379828 h 1555701"/>
              <a:gd name="connsiteX0" fmla="*/ 253438 w 1860599"/>
              <a:gd name="connsiteY0" fmla="*/ 379828 h 1555701"/>
              <a:gd name="connsiteX1" fmla="*/ 1741805 w 1860599"/>
              <a:gd name="connsiteY1" fmla="*/ 206326 h 1555701"/>
              <a:gd name="connsiteX2" fmla="*/ 1741805 w 1860599"/>
              <a:gd name="connsiteY2" fmla="*/ 1555701 h 1555701"/>
              <a:gd name="connsiteX3" fmla="*/ 197168 w 1860599"/>
              <a:gd name="connsiteY3" fmla="*/ 1555701 h 1555701"/>
              <a:gd name="connsiteX4" fmla="*/ 253438 w 1860599"/>
              <a:gd name="connsiteY4" fmla="*/ 379828 h 1555701"/>
              <a:gd name="connsiteX0" fmla="*/ 253438 w 1860599"/>
              <a:gd name="connsiteY0" fmla="*/ 379828 h 1751606"/>
              <a:gd name="connsiteX1" fmla="*/ 1741805 w 1860599"/>
              <a:gd name="connsiteY1" fmla="*/ 206326 h 1751606"/>
              <a:gd name="connsiteX2" fmla="*/ 1741805 w 1860599"/>
              <a:gd name="connsiteY2" fmla="*/ 1555701 h 1751606"/>
              <a:gd name="connsiteX3" fmla="*/ 197168 w 1860599"/>
              <a:gd name="connsiteY3" fmla="*/ 1555701 h 1751606"/>
              <a:gd name="connsiteX4" fmla="*/ 253438 w 1860599"/>
              <a:gd name="connsiteY4" fmla="*/ 379828 h 1751606"/>
              <a:gd name="connsiteX0" fmla="*/ 253438 w 1938768"/>
              <a:gd name="connsiteY0" fmla="*/ 379828 h 1751606"/>
              <a:gd name="connsiteX1" fmla="*/ 1741805 w 1938768"/>
              <a:gd name="connsiteY1" fmla="*/ 206326 h 1751606"/>
              <a:gd name="connsiteX2" fmla="*/ 1741805 w 1938768"/>
              <a:gd name="connsiteY2" fmla="*/ 1555701 h 1751606"/>
              <a:gd name="connsiteX3" fmla="*/ 197168 w 1938768"/>
              <a:gd name="connsiteY3" fmla="*/ 1555701 h 1751606"/>
              <a:gd name="connsiteX4" fmla="*/ 253438 w 1938768"/>
              <a:gd name="connsiteY4" fmla="*/ 379828 h 1751606"/>
              <a:gd name="connsiteX0" fmla="*/ 253438 w 1938768"/>
              <a:gd name="connsiteY0" fmla="*/ 379828 h 1842383"/>
              <a:gd name="connsiteX1" fmla="*/ 1741805 w 1938768"/>
              <a:gd name="connsiteY1" fmla="*/ 206326 h 1842383"/>
              <a:gd name="connsiteX2" fmla="*/ 1741805 w 1938768"/>
              <a:gd name="connsiteY2" fmla="*/ 1555701 h 1842383"/>
              <a:gd name="connsiteX3" fmla="*/ 197168 w 1938768"/>
              <a:gd name="connsiteY3" fmla="*/ 1555701 h 1842383"/>
              <a:gd name="connsiteX4" fmla="*/ 253438 w 1938768"/>
              <a:gd name="connsiteY4" fmla="*/ 379828 h 1842383"/>
              <a:gd name="connsiteX0" fmla="*/ 253438 w 1938768"/>
              <a:gd name="connsiteY0" fmla="*/ 392643 h 1855198"/>
              <a:gd name="connsiteX1" fmla="*/ 1741805 w 1938768"/>
              <a:gd name="connsiteY1" fmla="*/ 219141 h 1855198"/>
              <a:gd name="connsiteX2" fmla="*/ 1741805 w 1938768"/>
              <a:gd name="connsiteY2" fmla="*/ 1568516 h 1855198"/>
              <a:gd name="connsiteX3" fmla="*/ 197168 w 1938768"/>
              <a:gd name="connsiteY3" fmla="*/ 1568516 h 1855198"/>
              <a:gd name="connsiteX4" fmla="*/ 253438 w 1938768"/>
              <a:gd name="connsiteY4" fmla="*/ 392643 h 1855198"/>
              <a:gd name="connsiteX0" fmla="*/ 253438 w 1914875"/>
              <a:gd name="connsiteY0" fmla="*/ 350867 h 1813422"/>
              <a:gd name="connsiteX1" fmla="*/ 1691028 w 1914875"/>
              <a:gd name="connsiteY1" fmla="*/ 253092 h 1813422"/>
              <a:gd name="connsiteX2" fmla="*/ 1741805 w 1914875"/>
              <a:gd name="connsiteY2" fmla="*/ 1526740 h 1813422"/>
              <a:gd name="connsiteX3" fmla="*/ 197168 w 1914875"/>
              <a:gd name="connsiteY3" fmla="*/ 1526740 h 1813422"/>
              <a:gd name="connsiteX4" fmla="*/ 253438 w 1914875"/>
              <a:gd name="connsiteY4" fmla="*/ 350867 h 1813422"/>
              <a:gd name="connsiteX0" fmla="*/ 253438 w 1914875"/>
              <a:gd name="connsiteY0" fmla="*/ 368123 h 1830678"/>
              <a:gd name="connsiteX1" fmla="*/ 1691028 w 1914875"/>
              <a:gd name="connsiteY1" fmla="*/ 270348 h 1830678"/>
              <a:gd name="connsiteX2" fmla="*/ 1741805 w 1914875"/>
              <a:gd name="connsiteY2" fmla="*/ 1543996 h 1830678"/>
              <a:gd name="connsiteX3" fmla="*/ 197168 w 1914875"/>
              <a:gd name="connsiteY3" fmla="*/ 1543996 h 1830678"/>
              <a:gd name="connsiteX4" fmla="*/ 253438 w 1914875"/>
              <a:gd name="connsiteY4" fmla="*/ 368123 h 1830678"/>
              <a:gd name="connsiteX0" fmla="*/ 253438 w 2041352"/>
              <a:gd name="connsiteY0" fmla="*/ 199509 h 1662064"/>
              <a:gd name="connsiteX1" fmla="*/ 1907986 w 2041352"/>
              <a:gd name="connsiteY1" fmla="*/ 582827 h 1662064"/>
              <a:gd name="connsiteX2" fmla="*/ 1741805 w 2041352"/>
              <a:gd name="connsiteY2" fmla="*/ 1375382 h 1662064"/>
              <a:gd name="connsiteX3" fmla="*/ 197168 w 2041352"/>
              <a:gd name="connsiteY3" fmla="*/ 1375382 h 1662064"/>
              <a:gd name="connsiteX4" fmla="*/ 253438 w 2041352"/>
              <a:gd name="connsiteY4" fmla="*/ 199509 h 1662064"/>
              <a:gd name="connsiteX0" fmla="*/ 253438 w 2041352"/>
              <a:gd name="connsiteY0" fmla="*/ 338569 h 1801124"/>
              <a:gd name="connsiteX1" fmla="*/ 1907986 w 2041352"/>
              <a:gd name="connsiteY1" fmla="*/ 721887 h 1801124"/>
              <a:gd name="connsiteX2" fmla="*/ 1741805 w 2041352"/>
              <a:gd name="connsiteY2" fmla="*/ 1514442 h 1801124"/>
              <a:gd name="connsiteX3" fmla="*/ 197168 w 2041352"/>
              <a:gd name="connsiteY3" fmla="*/ 1514442 h 1801124"/>
              <a:gd name="connsiteX4" fmla="*/ 253438 w 2041352"/>
              <a:gd name="connsiteY4" fmla="*/ 338569 h 1801124"/>
              <a:gd name="connsiteX0" fmla="*/ 253438 w 1955260"/>
              <a:gd name="connsiteY0" fmla="*/ 338569 h 1969196"/>
              <a:gd name="connsiteX1" fmla="*/ 1907986 w 1955260"/>
              <a:gd name="connsiteY1" fmla="*/ 721887 h 1969196"/>
              <a:gd name="connsiteX2" fmla="*/ 975530 w 1955260"/>
              <a:gd name="connsiteY2" fmla="*/ 1803989 h 1969196"/>
              <a:gd name="connsiteX3" fmla="*/ 197168 w 1955260"/>
              <a:gd name="connsiteY3" fmla="*/ 1514442 h 1969196"/>
              <a:gd name="connsiteX4" fmla="*/ 253438 w 1955260"/>
              <a:gd name="connsiteY4" fmla="*/ 338569 h 1969196"/>
              <a:gd name="connsiteX0" fmla="*/ 253438 w 1976059"/>
              <a:gd name="connsiteY0" fmla="*/ 338569 h 1969196"/>
              <a:gd name="connsiteX1" fmla="*/ 1907986 w 1976059"/>
              <a:gd name="connsiteY1" fmla="*/ 721887 h 1969196"/>
              <a:gd name="connsiteX2" fmla="*/ 975530 w 1976059"/>
              <a:gd name="connsiteY2" fmla="*/ 1803989 h 1969196"/>
              <a:gd name="connsiteX3" fmla="*/ 197168 w 1976059"/>
              <a:gd name="connsiteY3" fmla="*/ 1514442 h 1969196"/>
              <a:gd name="connsiteX4" fmla="*/ 253438 w 1976059"/>
              <a:gd name="connsiteY4" fmla="*/ 338569 h 1969196"/>
              <a:gd name="connsiteX0" fmla="*/ 253438 w 1932333"/>
              <a:gd name="connsiteY0" fmla="*/ 338569 h 1969196"/>
              <a:gd name="connsiteX1" fmla="*/ 1907986 w 1932333"/>
              <a:gd name="connsiteY1" fmla="*/ 721887 h 1969196"/>
              <a:gd name="connsiteX2" fmla="*/ 975530 w 1932333"/>
              <a:gd name="connsiteY2" fmla="*/ 1803989 h 1969196"/>
              <a:gd name="connsiteX3" fmla="*/ 197168 w 1932333"/>
              <a:gd name="connsiteY3" fmla="*/ 1514442 h 1969196"/>
              <a:gd name="connsiteX4" fmla="*/ 253438 w 1932333"/>
              <a:gd name="connsiteY4" fmla="*/ 338569 h 1969196"/>
              <a:gd name="connsiteX0" fmla="*/ 253438 w 1932333"/>
              <a:gd name="connsiteY0" fmla="*/ 251437 h 1882064"/>
              <a:gd name="connsiteX1" fmla="*/ 1907986 w 1932333"/>
              <a:gd name="connsiteY1" fmla="*/ 634755 h 1882064"/>
              <a:gd name="connsiteX2" fmla="*/ 975530 w 1932333"/>
              <a:gd name="connsiteY2" fmla="*/ 1716857 h 1882064"/>
              <a:gd name="connsiteX3" fmla="*/ 197168 w 1932333"/>
              <a:gd name="connsiteY3" fmla="*/ 1427310 h 1882064"/>
              <a:gd name="connsiteX4" fmla="*/ 253438 w 1932333"/>
              <a:gd name="connsiteY4" fmla="*/ 251437 h 1882064"/>
              <a:gd name="connsiteX0" fmla="*/ 748033 w 1799136"/>
              <a:gd name="connsiteY0" fmla="*/ 171463 h 2171819"/>
              <a:gd name="connsiteX1" fmla="*/ 1774789 w 1799136"/>
              <a:gd name="connsiteY1" fmla="*/ 924510 h 2171819"/>
              <a:gd name="connsiteX2" fmla="*/ 842333 w 1799136"/>
              <a:gd name="connsiteY2" fmla="*/ 2006612 h 2171819"/>
              <a:gd name="connsiteX3" fmla="*/ 63971 w 1799136"/>
              <a:gd name="connsiteY3" fmla="*/ 1717065 h 2171819"/>
              <a:gd name="connsiteX4" fmla="*/ 748033 w 1799136"/>
              <a:gd name="connsiteY4" fmla="*/ 171463 h 2171819"/>
              <a:gd name="connsiteX0" fmla="*/ 857046 w 1908149"/>
              <a:gd name="connsiteY0" fmla="*/ 171463 h 2171819"/>
              <a:gd name="connsiteX1" fmla="*/ 1883802 w 1908149"/>
              <a:gd name="connsiteY1" fmla="*/ 924510 h 2171819"/>
              <a:gd name="connsiteX2" fmla="*/ 951346 w 1908149"/>
              <a:gd name="connsiteY2" fmla="*/ 2006612 h 2171819"/>
              <a:gd name="connsiteX3" fmla="*/ 172984 w 1908149"/>
              <a:gd name="connsiteY3" fmla="*/ 1717065 h 2171819"/>
              <a:gd name="connsiteX4" fmla="*/ 857046 w 1908149"/>
              <a:gd name="connsiteY4" fmla="*/ 171463 h 2171819"/>
              <a:gd name="connsiteX0" fmla="*/ 989678 w 2040781"/>
              <a:gd name="connsiteY0" fmla="*/ 171463 h 2081644"/>
              <a:gd name="connsiteX1" fmla="*/ 2016434 w 2040781"/>
              <a:gd name="connsiteY1" fmla="*/ 924510 h 2081644"/>
              <a:gd name="connsiteX2" fmla="*/ 1083978 w 2040781"/>
              <a:gd name="connsiteY2" fmla="*/ 2006612 h 2081644"/>
              <a:gd name="connsiteX3" fmla="*/ 125587 w 2040781"/>
              <a:gd name="connsiteY3" fmla="*/ 1111243 h 2081644"/>
              <a:gd name="connsiteX4" fmla="*/ 989678 w 2040781"/>
              <a:gd name="connsiteY4" fmla="*/ 171463 h 2081644"/>
              <a:gd name="connsiteX0" fmla="*/ 869182 w 1920285"/>
              <a:gd name="connsiteY0" fmla="*/ 171463 h 2081644"/>
              <a:gd name="connsiteX1" fmla="*/ 1895938 w 1920285"/>
              <a:gd name="connsiteY1" fmla="*/ 924510 h 2081644"/>
              <a:gd name="connsiteX2" fmla="*/ 963482 w 1920285"/>
              <a:gd name="connsiteY2" fmla="*/ 2006612 h 2081644"/>
              <a:gd name="connsiteX3" fmla="*/ 5091 w 1920285"/>
              <a:gd name="connsiteY3" fmla="*/ 1111243 h 2081644"/>
              <a:gd name="connsiteX4" fmla="*/ 869182 w 1920285"/>
              <a:gd name="connsiteY4" fmla="*/ 171463 h 2081644"/>
              <a:gd name="connsiteX0" fmla="*/ 864091 w 1915194"/>
              <a:gd name="connsiteY0" fmla="*/ 171463 h 2081644"/>
              <a:gd name="connsiteX1" fmla="*/ 1890847 w 1915194"/>
              <a:gd name="connsiteY1" fmla="*/ 924510 h 2081644"/>
              <a:gd name="connsiteX2" fmla="*/ 958391 w 1915194"/>
              <a:gd name="connsiteY2" fmla="*/ 2006612 h 2081644"/>
              <a:gd name="connsiteX3" fmla="*/ 0 w 1915194"/>
              <a:gd name="connsiteY3" fmla="*/ 1111243 h 2081644"/>
              <a:gd name="connsiteX4" fmla="*/ 864091 w 1915194"/>
              <a:gd name="connsiteY4" fmla="*/ 171463 h 2081644"/>
              <a:gd name="connsiteX0" fmla="*/ 864091 w 1915194"/>
              <a:gd name="connsiteY0" fmla="*/ 3772 h 1913953"/>
              <a:gd name="connsiteX1" fmla="*/ 1890847 w 1915194"/>
              <a:gd name="connsiteY1" fmla="*/ 756819 h 1913953"/>
              <a:gd name="connsiteX2" fmla="*/ 958391 w 1915194"/>
              <a:gd name="connsiteY2" fmla="*/ 1838921 h 1913953"/>
              <a:gd name="connsiteX3" fmla="*/ 0 w 1915194"/>
              <a:gd name="connsiteY3" fmla="*/ 943552 h 1913953"/>
              <a:gd name="connsiteX4" fmla="*/ 864091 w 1915194"/>
              <a:gd name="connsiteY4" fmla="*/ 3772 h 1913953"/>
              <a:gd name="connsiteX0" fmla="*/ 864091 w 1937343"/>
              <a:gd name="connsiteY0" fmla="*/ 2472 h 1912653"/>
              <a:gd name="connsiteX1" fmla="*/ 1913928 w 1937343"/>
              <a:gd name="connsiteY1" fmla="*/ 875792 h 1912653"/>
              <a:gd name="connsiteX2" fmla="*/ 958391 w 1937343"/>
              <a:gd name="connsiteY2" fmla="*/ 1837621 h 1912653"/>
              <a:gd name="connsiteX3" fmla="*/ 0 w 1937343"/>
              <a:gd name="connsiteY3" fmla="*/ 942252 h 1912653"/>
              <a:gd name="connsiteX4" fmla="*/ 864091 w 1937343"/>
              <a:gd name="connsiteY4" fmla="*/ 2472 h 1912653"/>
              <a:gd name="connsiteX0" fmla="*/ 864091 w 1937343"/>
              <a:gd name="connsiteY0" fmla="*/ 4922 h 1915103"/>
              <a:gd name="connsiteX1" fmla="*/ 1913928 w 1937343"/>
              <a:gd name="connsiteY1" fmla="*/ 878242 h 1915103"/>
              <a:gd name="connsiteX2" fmla="*/ 958391 w 1937343"/>
              <a:gd name="connsiteY2" fmla="*/ 1840071 h 1915103"/>
              <a:gd name="connsiteX3" fmla="*/ 0 w 1937343"/>
              <a:gd name="connsiteY3" fmla="*/ 944702 h 1915103"/>
              <a:gd name="connsiteX4" fmla="*/ 864091 w 1937343"/>
              <a:gd name="connsiteY4" fmla="*/ 4922 h 1915103"/>
              <a:gd name="connsiteX0" fmla="*/ 864091 w 1913928"/>
              <a:gd name="connsiteY0" fmla="*/ 4922 h 1915103"/>
              <a:gd name="connsiteX1" fmla="*/ 1913928 w 1913928"/>
              <a:gd name="connsiteY1" fmla="*/ 878242 h 1915103"/>
              <a:gd name="connsiteX2" fmla="*/ 958391 w 1913928"/>
              <a:gd name="connsiteY2" fmla="*/ 1840071 h 1915103"/>
              <a:gd name="connsiteX3" fmla="*/ 0 w 1913928"/>
              <a:gd name="connsiteY3" fmla="*/ 944702 h 1915103"/>
              <a:gd name="connsiteX4" fmla="*/ 864091 w 1913928"/>
              <a:gd name="connsiteY4" fmla="*/ 4922 h 1915103"/>
              <a:gd name="connsiteX0" fmla="*/ 864091 w 1913928"/>
              <a:gd name="connsiteY0" fmla="*/ 4922 h 1915103"/>
              <a:gd name="connsiteX1" fmla="*/ 1913928 w 1913928"/>
              <a:gd name="connsiteY1" fmla="*/ 878242 h 1915103"/>
              <a:gd name="connsiteX2" fmla="*/ 958391 w 1913928"/>
              <a:gd name="connsiteY2" fmla="*/ 1840071 h 1915103"/>
              <a:gd name="connsiteX3" fmla="*/ 0 w 1913928"/>
              <a:gd name="connsiteY3" fmla="*/ 944702 h 1915103"/>
              <a:gd name="connsiteX4" fmla="*/ 864091 w 1913928"/>
              <a:gd name="connsiteY4" fmla="*/ 4922 h 1915103"/>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77939 w 1913928"/>
              <a:gd name="connsiteY0" fmla="*/ 4506 h 1857474"/>
              <a:gd name="connsiteX1" fmla="*/ 1913928 w 1913928"/>
              <a:gd name="connsiteY1" fmla="*/ 895645 h 1857474"/>
              <a:gd name="connsiteX2" fmla="*/ 958391 w 1913928"/>
              <a:gd name="connsiteY2" fmla="*/ 1857474 h 1857474"/>
              <a:gd name="connsiteX3" fmla="*/ 0 w 1913928"/>
              <a:gd name="connsiteY3" fmla="*/ 962105 h 1857474"/>
              <a:gd name="connsiteX4" fmla="*/ 877939 w 1913928"/>
              <a:gd name="connsiteY4" fmla="*/ 4506 h 1857474"/>
              <a:gd name="connsiteX0" fmla="*/ 877939 w 1913928"/>
              <a:gd name="connsiteY0" fmla="*/ 1870 h 1854838"/>
              <a:gd name="connsiteX1" fmla="*/ 1913928 w 1913928"/>
              <a:gd name="connsiteY1" fmla="*/ 893009 h 1854838"/>
              <a:gd name="connsiteX2" fmla="*/ 958391 w 1913928"/>
              <a:gd name="connsiteY2" fmla="*/ 1854838 h 1854838"/>
              <a:gd name="connsiteX3" fmla="*/ 0 w 1913928"/>
              <a:gd name="connsiteY3" fmla="*/ 959469 h 1854838"/>
              <a:gd name="connsiteX4" fmla="*/ 877939 w 1913928"/>
              <a:gd name="connsiteY4" fmla="*/ 1870 h 1854838"/>
              <a:gd name="connsiteX0" fmla="*/ 877939 w 1913928"/>
              <a:gd name="connsiteY0" fmla="*/ 1870 h 1854838"/>
              <a:gd name="connsiteX1" fmla="*/ 1913928 w 1913928"/>
              <a:gd name="connsiteY1" fmla="*/ 893009 h 1854838"/>
              <a:gd name="connsiteX2" fmla="*/ 958391 w 1913928"/>
              <a:gd name="connsiteY2" fmla="*/ 1854838 h 1854838"/>
              <a:gd name="connsiteX3" fmla="*/ 0 w 1913928"/>
              <a:gd name="connsiteY3" fmla="*/ 959469 h 1854838"/>
              <a:gd name="connsiteX4" fmla="*/ 877939 w 1913928"/>
              <a:gd name="connsiteY4" fmla="*/ 1870 h 1854838"/>
              <a:gd name="connsiteX0" fmla="*/ 880578 w 1916567"/>
              <a:gd name="connsiteY0" fmla="*/ 1870 h 1854838"/>
              <a:gd name="connsiteX1" fmla="*/ 1916567 w 1916567"/>
              <a:gd name="connsiteY1" fmla="*/ 893009 h 1854838"/>
              <a:gd name="connsiteX2" fmla="*/ 961030 w 1916567"/>
              <a:gd name="connsiteY2" fmla="*/ 1854838 h 1854838"/>
              <a:gd name="connsiteX3" fmla="*/ 2639 w 1916567"/>
              <a:gd name="connsiteY3" fmla="*/ 959469 h 1854838"/>
              <a:gd name="connsiteX4" fmla="*/ 880578 w 1916567"/>
              <a:gd name="connsiteY4" fmla="*/ 1870 h 1854838"/>
              <a:gd name="connsiteX0" fmla="*/ 880578 w 1916567"/>
              <a:gd name="connsiteY0" fmla="*/ 1870 h 1854838"/>
              <a:gd name="connsiteX1" fmla="*/ 1916567 w 1916567"/>
              <a:gd name="connsiteY1" fmla="*/ 893009 h 1854838"/>
              <a:gd name="connsiteX2" fmla="*/ 961030 w 1916567"/>
              <a:gd name="connsiteY2" fmla="*/ 1854838 h 1854838"/>
              <a:gd name="connsiteX3" fmla="*/ 2639 w 1916567"/>
              <a:gd name="connsiteY3" fmla="*/ 959469 h 1854838"/>
              <a:gd name="connsiteX4" fmla="*/ 880578 w 1916567"/>
              <a:gd name="connsiteY4" fmla="*/ 1870 h 1854838"/>
              <a:gd name="connsiteX0" fmla="*/ 880578 w 1916567"/>
              <a:gd name="connsiteY0" fmla="*/ 1870 h 1854838"/>
              <a:gd name="connsiteX1" fmla="*/ 1916567 w 1916567"/>
              <a:gd name="connsiteY1" fmla="*/ 893009 h 1854838"/>
              <a:gd name="connsiteX2" fmla="*/ 961030 w 1916567"/>
              <a:gd name="connsiteY2" fmla="*/ 1854838 h 1854838"/>
              <a:gd name="connsiteX3" fmla="*/ 2639 w 1916567"/>
              <a:gd name="connsiteY3" fmla="*/ 959469 h 1854838"/>
              <a:gd name="connsiteX4" fmla="*/ 880578 w 1916567"/>
              <a:gd name="connsiteY4" fmla="*/ 1870 h 1854838"/>
              <a:gd name="connsiteX0" fmla="*/ 960569 w 1915164"/>
              <a:gd name="connsiteY0" fmla="*/ 1870 h 1854838"/>
              <a:gd name="connsiteX1" fmla="*/ 1915164 w 1915164"/>
              <a:gd name="connsiteY1" fmla="*/ 893009 h 1854838"/>
              <a:gd name="connsiteX2" fmla="*/ 959627 w 1915164"/>
              <a:gd name="connsiteY2" fmla="*/ 1854838 h 1854838"/>
              <a:gd name="connsiteX3" fmla="*/ 1236 w 1915164"/>
              <a:gd name="connsiteY3" fmla="*/ 959469 h 1854838"/>
              <a:gd name="connsiteX4" fmla="*/ 960569 w 1915164"/>
              <a:gd name="connsiteY4" fmla="*/ 1870 h 1854838"/>
              <a:gd name="connsiteX0" fmla="*/ 960569 w 1915164"/>
              <a:gd name="connsiteY0" fmla="*/ 1870 h 1854838"/>
              <a:gd name="connsiteX1" fmla="*/ 1915164 w 1915164"/>
              <a:gd name="connsiteY1" fmla="*/ 893009 h 1854838"/>
              <a:gd name="connsiteX2" fmla="*/ 923451 w 1915164"/>
              <a:gd name="connsiteY2" fmla="*/ 1854838 h 1854838"/>
              <a:gd name="connsiteX3" fmla="*/ 1236 w 1915164"/>
              <a:gd name="connsiteY3" fmla="*/ 959469 h 1854838"/>
              <a:gd name="connsiteX4" fmla="*/ 960569 w 1915164"/>
              <a:gd name="connsiteY4" fmla="*/ 1870 h 1854838"/>
              <a:gd name="connsiteX0" fmla="*/ 982998 w 1937593"/>
              <a:gd name="connsiteY0" fmla="*/ 1870 h 1854838"/>
              <a:gd name="connsiteX1" fmla="*/ 1937593 w 1937593"/>
              <a:gd name="connsiteY1" fmla="*/ 893009 h 1854838"/>
              <a:gd name="connsiteX2" fmla="*/ 945880 w 1937593"/>
              <a:gd name="connsiteY2" fmla="*/ 1854838 h 1854838"/>
              <a:gd name="connsiteX3" fmla="*/ 1055 w 1937593"/>
              <a:gd name="connsiteY3" fmla="*/ 920197 h 1854838"/>
              <a:gd name="connsiteX4" fmla="*/ 982998 w 1937593"/>
              <a:gd name="connsiteY4" fmla="*/ 1870 h 1854838"/>
              <a:gd name="connsiteX0" fmla="*/ 982998 w 1919506"/>
              <a:gd name="connsiteY0" fmla="*/ 1512 h 1854480"/>
              <a:gd name="connsiteX1" fmla="*/ 1919506 w 1919506"/>
              <a:gd name="connsiteY1" fmla="*/ 931923 h 1854480"/>
              <a:gd name="connsiteX2" fmla="*/ 945880 w 1919506"/>
              <a:gd name="connsiteY2" fmla="*/ 1854480 h 1854480"/>
              <a:gd name="connsiteX3" fmla="*/ 1055 w 1919506"/>
              <a:gd name="connsiteY3" fmla="*/ 919839 h 1854480"/>
              <a:gd name="connsiteX4" fmla="*/ 982998 w 1919506"/>
              <a:gd name="connsiteY4" fmla="*/ 1512 h 1854480"/>
              <a:gd name="connsiteX0" fmla="*/ 982998 w 1919510"/>
              <a:gd name="connsiteY0" fmla="*/ 531 h 1853499"/>
              <a:gd name="connsiteX1" fmla="*/ 1919506 w 1919510"/>
              <a:gd name="connsiteY1" fmla="*/ 930942 h 1853499"/>
              <a:gd name="connsiteX2" fmla="*/ 945880 w 1919510"/>
              <a:gd name="connsiteY2" fmla="*/ 1853499 h 1853499"/>
              <a:gd name="connsiteX3" fmla="*/ 1055 w 1919510"/>
              <a:gd name="connsiteY3" fmla="*/ 918858 h 1853499"/>
              <a:gd name="connsiteX4" fmla="*/ 982998 w 1919510"/>
              <a:gd name="connsiteY4" fmla="*/ 531 h 1853499"/>
              <a:gd name="connsiteX0" fmla="*/ 982998 w 1919572"/>
              <a:gd name="connsiteY0" fmla="*/ 582 h 1853550"/>
              <a:gd name="connsiteX1" fmla="*/ 1919506 w 1919572"/>
              <a:gd name="connsiteY1" fmla="*/ 930993 h 1853550"/>
              <a:gd name="connsiteX2" fmla="*/ 945880 w 1919572"/>
              <a:gd name="connsiteY2" fmla="*/ 1853550 h 1853550"/>
              <a:gd name="connsiteX3" fmla="*/ 1055 w 1919572"/>
              <a:gd name="connsiteY3" fmla="*/ 918909 h 1853550"/>
              <a:gd name="connsiteX4" fmla="*/ 982998 w 1919572"/>
              <a:gd name="connsiteY4" fmla="*/ 582 h 1853550"/>
              <a:gd name="connsiteX0" fmla="*/ 982250 w 1918861"/>
              <a:gd name="connsiteY0" fmla="*/ 110 h 1853078"/>
              <a:gd name="connsiteX1" fmla="*/ 1918758 w 1918861"/>
              <a:gd name="connsiteY1" fmla="*/ 930521 h 1853078"/>
              <a:gd name="connsiteX2" fmla="*/ 945132 w 1918861"/>
              <a:gd name="connsiteY2" fmla="*/ 1853078 h 1853078"/>
              <a:gd name="connsiteX3" fmla="*/ 307 w 1918861"/>
              <a:gd name="connsiteY3" fmla="*/ 918437 h 1853078"/>
              <a:gd name="connsiteX4" fmla="*/ 982250 w 1918861"/>
              <a:gd name="connsiteY4" fmla="*/ 110 h 1853078"/>
              <a:gd name="connsiteX0" fmla="*/ 982086 w 1918697"/>
              <a:gd name="connsiteY0" fmla="*/ 201 h 1853169"/>
              <a:gd name="connsiteX1" fmla="*/ 1918594 w 1918697"/>
              <a:gd name="connsiteY1" fmla="*/ 930612 h 1853169"/>
              <a:gd name="connsiteX2" fmla="*/ 944968 w 1918697"/>
              <a:gd name="connsiteY2" fmla="*/ 1853169 h 1853169"/>
              <a:gd name="connsiteX3" fmla="*/ 143 w 1918697"/>
              <a:gd name="connsiteY3" fmla="*/ 918528 h 1853169"/>
              <a:gd name="connsiteX4" fmla="*/ 982086 w 1918697"/>
              <a:gd name="connsiteY4" fmla="*/ 201 h 1853169"/>
              <a:gd name="connsiteX0" fmla="*/ 982086 w 1918697"/>
              <a:gd name="connsiteY0" fmla="*/ 201 h 1853169"/>
              <a:gd name="connsiteX1" fmla="*/ 1918594 w 1918697"/>
              <a:gd name="connsiteY1" fmla="*/ 930612 h 1853169"/>
              <a:gd name="connsiteX2" fmla="*/ 944968 w 1918697"/>
              <a:gd name="connsiteY2" fmla="*/ 1853169 h 1853169"/>
              <a:gd name="connsiteX3" fmla="*/ 143 w 1918697"/>
              <a:gd name="connsiteY3" fmla="*/ 918528 h 1853169"/>
              <a:gd name="connsiteX4" fmla="*/ 982086 w 1918697"/>
              <a:gd name="connsiteY4" fmla="*/ 201 h 1853169"/>
              <a:gd name="connsiteX0" fmla="*/ 982086 w 1918697"/>
              <a:gd name="connsiteY0" fmla="*/ 201 h 1853169"/>
              <a:gd name="connsiteX1" fmla="*/ 1918594 w 1918697"/>
              <a:gd name="connsiteY1" fmla="*/ 930612 h 1853169"/>
              <a:gd name="connsiteX2" fmla="*/ 944968 w 1918697"/>
              <a:gd name="connsiteY2" fmla="*/ 1853169 h 1853169"/>
              <a:gd name="connsiteX3" fmla="*/ 143 w 1918697"/>
              <a:gd name="connsiteY3" fmla="*/ 918528 h 1853169"/>
              <a:gd name="connsiteX4" fmla="*/ 982086 w 1918697"/>
              <a:gd name="connsiteY4" fmla="*/ 201 h 1853169"/>
              <a:gd name="connsiteX0" fmla="*/ 982100 w 1918723"/>
              <a:gd name="connsiteY0" fmla="*/ 383 h 1853351"/>
              <a:gd name="connsiteX1" fmla="*/ 1918608 w 1918723"/>
              <a:gd name="connsiteY1" fmla="*/ 930794 h 1853351"/>
              <a:gd name="connsiteX2" fmla="*/ 944982 w 1918723"/>
              <a:gd name="connsiteY2" fmla="*/ 1853351 h 1853351"/>
              <a:gd name="connsiteX3" fmla="*/ 157 w 1918723"/>
              <a:gd name="connsiteY3" fmla="*/ 918710 h 1853351"/>
              <a:gd name="connsiteX4" fmla="*/ 982100 w 1918723"/>
              <a:gd name="connsiteY4" fmla="*/ 383 h 1853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723" h="1853351">
                <a:moveTo>
                  <a:pt x="982100" y="383"/>
                </a:moveTo>
                <a:cubicBezTo>
                  <a:pt x="1560797" y="15862"/>
                  <a:pt x="1926181" y="450971"/>
                  <a:pt x="1918608" y="930794"/>
                </a:cubicBezTo>
                <a:cubicBezTo>
                  <a:pt x="1911035" y="1410617"/>
                  <a:pt x="1548911" y="1847152"/>
                  <a:pt x="944982" y="1853351"/>
                </a:cubicBezTo>
                <a:cubicBezTo>
                  <a:pt x="310541" y="1809883"/>
                  <a:pt x="9550" y="1397004"/>
                  <a:pt x="157" y="918710"/>
                </a:cubicBezTo>
                <a:cubicBezTo>
                  <a:pt x="-9236" y="440416"/>
                  <a:pt x="403403" y="-15096"/>
                  <a:pt x="982100" y="383"/>
                </a:cubicBezTo>
                <a:close/>
              </a:path>
            </a:pathLst>
          </a:custGeom>
        </p:spPr>
        <p:txBody>
          <a:bodyPr anchor="ctr"/>
          <a:lstStyle>
            <a:lvl1pPr marL="0" indent="0" algn="ctr">
              <a:buNone/>
              <a:defRPr sz="1600">
                <a:solidFill>
                  <a:schemeClr val="tx1">
                    <a:lumMod val="50000"/>
                    <a:lumOff val="50000"/>
                  </a:schemeClr>
                </a:solidFill>
              </a:defRPr>
            </a:lvl1pPr>
          </a:lstStyle>
          <a:p>
            <a:r>
              <a:rPr lang="es-CL" dirty="0"/>
              <a:t>Clic para insertar</a:t>
            </a:r>
            <a:br>
              <a:rPr lang="es-CL" dirty="0"/>
            </a:br>
            <a:r>
              <a:rPr lang="es-CL" dirty="0"/>
              <a:t>imagen</a:t>
            </a:r>
          </a:p>
        </p:txBody>
      </p:sp>
      <p:sp>
        <p:nvSpPr>
          <p:cNvPr id="17" name="Marcador de posición de imagen 4">
            <a:extLst>
              <a:ext uri="{FF2B5EF4-FFF2-40B4-BE49-F238E27FC236}">
                <a16:creationId xmlns:a16="http://schemas.microsoft.com/office/drawing/2014/main" id="{650A48E2-C466-887C-D5E8-DFFC25C348E9}"/>
              </a:ext>
            </a:extLst>
          </p:cNvPr>
          <p:cNvSpPr>
            <a:spLocks noGrp="1"/>
          </p:cNvSpPr>
          <p:nvPr>
            <p:ph type="pic" sz="quarter" idx="14" hasCustomPrompt="1"/>
          </p:nvPr>
        </p:nvSpPr>
        <p:spPr>
          <a:xfrm>
            <a:off x="3238062" y="790621"/>
            <a:ext cx="2639426" cy="2641956"/>
          </a:xfrm>
          <a:custGeom>
            <a:avLst/>
            <a:gdLst>
              <a:gd name="connsiteX0" fmla="*/ 0 w 1544637"/>
              <a:gd name="connsiteY0" fmla="*/ 0 h 1349375"/>
              <a:gd name="connsiteX1" fmla="*/ 1544637 w 1544637"/>
              <a:gd name="connsiteY1" fmla="*/ 0 h 1349375"/>
              <a:gd name="connsiteX2" fmla="*/ 1544637 w 1544637"/>
              <a:gd name="connsiteY2" fmla="*/ 1349375 h 1349375"/>
              <a:gd name="connsiteX3" fmla="*/ 0 w 1544637"/>
              <a:gd name="connsiteY3" fmla="*/ 1349375 h 1349375"/>
              <a:gd name="connsiteX4" fmla="*/ 0 w 1544637"/>
              <a:gd name="connsiteY4" fmla="*/ 0 h 1349375"/>
              <a:gd name="connsiteX0" fmla="*/ 0 w 1663431"/>
              <a:gd name="connsiteY0" fmla="*/ 0 h 1349375"/>
              <a:gd name="connsiteX1" fmla="*/ 1544637 w 1663431"/>
              <a:gd name="connsiteY1" fmla="*/ 0 h 1349375"/>
              <a:gd name="connsiteX2" fmla="*/ 1544637 w 1663431"/>
              <a:gd name="connsiteY2" fmla="*/ 1349375 h 1349375"/>
              <a:gd name="connsiteX3" fmla="*/ 0 w 1663431"/>
              <a:gd name="connsiteY3" fmla="*/ 1349375 h 1349375"/>
              <a:gd name="connsiteX4" fmla="*/ 0 w 1663431"/>
              <a:gd name="connsiteY4" fmla="*/ 0 h 1349375"/>
              <a:gd name="connsiteX0" fmla="*/ 0 w 1663431"/>
              <a:gd name="connsiteY0" fmla="*/ 129214 h 1478589"/>
              <a:gd name="connsiteX1" fmla="*/ 1544637 w 1663431"/>
              <a:gd name="connsiteY1" fmla="*/ 129214 h 1478589"/>
              <a:gd name="connsiteX2" fmla="*/ 1544637 w 1663431"/>
              <a:gd name="connsiteY2" fmla="*/ 1478589 h 1478589"/>
              <a:gd name="connsiteX3" fmla="*/ 0 w 1663431"/>
              <a:gd name="connsiteY3" fmla="*/ 1478589 h 1478589"/>
              <a:gd name="connsiteX4" fmla="*/ 0 w 1663431"/>
              <a:gd name="connsiteY4" fmla="*/ 129214 h 1478589"/>
              <a:gd name="connsiteX0" fmla="*/ 0 w 1663431"/>
              <a:gd name="connsiteY0" fmla="*/ 181403 h 1530778"/>
              <a:gd name="connsiteX1" fmla="*/ 1544637 w 1663431"/>
              <a:gd name="connsiteY1" fmla="*/ 181403 h 1530778"/>
              <a:gd name="connsiteX2" fmla="*/ 1544637 w 1663431"/>
              <a:gd name="connsiteY2" fmla="*/ 1530778 h 1530778"/>
              <a:gd name="connsiteX3" fmla="*/ 0 w 1663431"/>
              <a:gd name="connsiteY3" fmla="*/ 1530778 h 1530778"/>
              <a:gd name="connsiteX4" fmla="*/ 0 w 1663431"/>
              <a:gd name="connsiteY4" fmla="*/ 181403 h 1530778"/>
              <a:gd name="connsiteX0" fmla="*/ 56270 w 1663431"/>
              <a:gd name="connsiteY0" fmla="*/ 299869 h 1475742"/>
              <a:gd name="connsiteX1" fmla="*/ 1544637 w 1663431"/>
              <a:gd name="connsiteY1" fmla="*/ 126367 h 1475742"/>
              <a:gd name="connsiteX2" fmla="*/ 1544637 w 1663431"/>
              <a:gd name="connsiteY2" fmla="*/ 1475742 h 1475742"/>
              <a:gd name="connsiteX3" fmla="*/ 0 w 1663431"/>
              <a:gd name="connsiteY3" fmla="*/ 1475742 h 1475742"/>
              <a:gd name="connsiteX4" fmla="*/ 56270 w 1663431"/>
              <a:gd name="connsiteY4" fmla="*/ 299869 h 1475742"/>
              <a:gd name="connsiteX0" fmla="*/ 56270 w 1663431"/>
              <a:gd name="connsiteY0" fmla="*/ 379828 h 1555701"/>
              <a:gd name="connsiteX1" fmla="*/ 1544637 w 1663431"/>
              <a:gd name="connsiteY1" fmla="*/ 206326 h 1555701"/>
              <a:gd name="connsiteX2" fmla="*/ 1544637 w 1663431"/>
              <a:gd name="connsiteY2" fmla="*/ 1555701 h 1555701"/>
              <a:gd name="connsiteX3" fmla="*/ 0 w 1663431"/>
              <a:gd name="connsiteY3" fmla="*/ 1555701 h 1555701"/>
              <a:gd name="connsiteX4" fmla="*/ 56270 w 1663431"/>
              <a:gd name="connsiteY4" fmla="*/ 379828 h 1555701"/>
              <a:gd name="connsiteX0" fmla="*/ 161329 w 1768490"/>
              <a:gd name="connsiteY0" fmla="*/ 379828 h 1555701"/>
              <a:gd name="connsiteX1" fmla="*/ 1649696 w 1768490"/>
              <a:gd name="connsiteY1" fmla="*/ 206326 h 1555701"/>
              <a:gd name="connsiteX2" fmla="*/ 1649696 w 1768490"/>
              <a:gd name="connsiteY2" fmla="*/ 1555701 h 1555701"/>
              <a:gd name="connsiteX3" fmla="*/ 105059 w 1768490"/>
              <a:gd name="connsiteY3" fmla="*/ 1555701 h 1555701"/>
              <a:gd name="connsiteX4" fmla="*/ 161329 w 1768490"/>
              <a:gd name="connsiteY4" fmla="*/ 379828 h 1555701"/>
              <a:gd name="connsiteX0" fmla="*/ 253438 w 1860599"/>
              <a:gd name="connsiteY0" fmla="*/ 379828 h 1555701"/>
              <a:gd name="connsiteX1" fmla="*/ 1741805 w 1860599"/>
              <a:gd name="connsiteY1" fmla="*/ 206326 h 1555701"/>
              <a:gd name="connsiteX2" fmla="*/ 1741805 w 1860599"/>
              <a:gd name="connsiteY2" fmla="*/ 1555701 h 1555701"/>
              <a:gd name="connsiteX3" fmla="*/ 197168 w 1860599"/>
              <a:gd name="connsiteY3" fmla="*/ 1555701 h 1555701"/>
              <a:gd name="connsiteX4" fmla="*/ 253438 w 1860599"/>
              <a:gd name="connsiteY4" fmla="*/ 379828 h 1555701"/>
              <a:gd name="connsiteX0" fmla="*/ 253438 w 1860599"/>
              <a:gd name="connsiteY0" fmla="*/ 379828 h 1751606"/>
              <a:gd name="connsiteX1" fmla="*/ 1741805 w 1860599"/>
              <a:gd name="connsiteY1" fmla="*/ 206326 h 1751606"/>
              <a:gd name="connsiteX2" fmla="*/ 1741805 w 1860599"/>
              <a:gd name="connsiteY2" fmla="*/ 1555701 h 1751606"/>
              <a:gd name="connsiteX3" fmla="*/ 197168 w 1860599"/>
              <a:gd name="connsiteY3" fmla="*/ 1555701 h 1751606"/>
              <a:gd name="connsiteX4" fmla="*/ 253438 w 1860599"/>
              <a:gd name="connsiteY4" fmla="*/ 379828 h 1751606"/>
              <a:gd name="connsiteX0" fmla="*/ 253438 w 1938768"/>
              <a:gd name="connsiteY0" fmla="*/ 379828 h 1751606"/>
              <a:gd name="connsiteX1" fmla="*/ 1741805 w 1938768"/>
              <a:gd name="connsiteY1" fmla="*/ 206326 h 1751606"/>
              <a:gd name="connsiteX2" fmla="*/ 1741805 w 1938768"/>
              <a:gd name="connsiteY2" fmla="*/ 1555701 h 1751606"/>
              <a:gd name="connsiteX3" fmla="*/ 197168 w 1938768"/>
              <a:gd name="connsiteY3" fmla="*/ 1555701 h 1751606"/>
              <a:gd name="connsiteX4" fmla="*/ 253438 w 1938768"/>
              <a:gd name="connsiteY4" fmla="*/ 379828 h 1751606"/>
              <a:gd name="connsiteX0" fmla="*/ 253438 w 1938768"/>
              <a:gd name="connsiteY0" fmla="*/ 379828 h 1842383"/>
              <a:gd name="connsiteX1" fmla="*/ 1741805 w 1938768"/>
              <a:gd name="connsiteY1" fmla="*/ 206326 h 1842383"/>
              <a:gd name="connsiteX2" fmla="*/ 1741805 w 1938768"/>
              <a:gd name="connsiteY2" fmla="*/ 1555701 h 1842383"/>
              <a:gd name="connsiteX3" fmla="*/ 197168 w 1938768"/>
              <a:gd name="connsiteY3" fmla="*/ 1555701 h 1842383"/>
              <a:gd name="connsiteX4" fmla="*/ 253438 w 1938768"/>
              <a:gd name="connsiteY4" fmla="*/ 379828 h 1842383"/>
              <a:gd name="connsiteX0" fmla="*/ 253438 w 1938768"/>
              <a:gd name="connsiteY0" fmla="*/ 392643 h 1855198"/>
              <a:gd name="connsiteX1" fmla="*/ 1741805 w 1938768"/>
              <a:gd name="connsiteY1" fmla="*/ 219141 h 1855198"/>
              <a:gd name="connsiteX2" fmla="*/ 1741805 w 1938768"/>
              <a:gd name="connsiteY2" fmla="*/ 1568516 h 1855198"/>
              <a:gd name="connsiteX3" fmla="*/ 197168 w 1938768"/>
              <a:gd name="connsiteY3" fmla="*/ 1568516 h 1855198"/>
              <a:gd name="connsiteX4" fmla="*/ 253438 w 1938768"/>
              <a:gd name="connsiteY4" fmla="*/ 392643 h 1855198"/>
              <a:gd name="connsiteX0" fmla="*/ 253438 w 1914875"/>
              <a:gd name="connsiteY0" fmla="*/ 350867 h 1813422"/>
              <a:gd name="connsiteX1" fmla="*/ 1691028 w 1914875"/>
              <a:gd name="connsiteY1" fmla="*/ 253092 h 1813422"/>
              <a:gd name="connsiteX2" fmla="*/ 1741805 w 1914875"/>
              <a:gd name="connsiteY2" fmla="*/ 1526740 h 1813422"/>
              <a:gd name="connsiteX3" fmla="*/ 197168 w 1914875"/>
              <a:gd name="connsiteY3" fmla="*/ 1526740 h 1813422"/>
              <a:gd name="connsiteX4" fmla="*/ 253438 w 1914875"/>
              <a:gd name="connsiteY4" fmla="*/ 350867 h 1813422"/>
              <a:gd name="connsiteX0" fmla="*/ 253438 w 1914875"/>
              <a:gd name="connsiteY0" fmla="*/ 368123 h 1830678"/>
              <a:gd name="connsiteX1" fmla="*/ 1691028 w 1914875"/>
              <a:gd name="connsiteY1" fmla="*/ 270348 h 1830678"/>
              <a:gd name="connsiteX2" fmla="*/ 1741805 w 1914875"/>
              <a:gd name="connsiteY2" fmla="*/ 1543996 h 1830678"/>
              <a:gd name="connsiteX3" fmla="*/ 197168 w 1914875"/>
              <a:gd name="connsiteY3" fmla="*/ 1543996 h 1830678"/>
              <a:gd name="connsiteX4" fmla="*/ 253438 w 1914875"/>
              <a:gd name="connsiteY4" fmla="*/ 368123 h 1830678"/>
              <a:gd name="connsiteX0" fmla="*/ 253438 w 2041352"/>
              <a:gd name="connsiteY0" fmla="*/ 199509 h 1662064"/>
              <a:gd name="connsiteX1" fmla="*/ 1907986 w 2041352"/>
              <a:gd name="connsiteY1" fmla="*/ 582827 h 1662064"/>
              <a:gd name="connsiteX2" fmla="*/ 1741805 w 2041352"/>
              <a:gd name="connsiteY2" fmla="*/ 1375382 h 1662064"/>
              <a:gd name="connsiteX3" fmla="*/ 197168 w 2041352"/>
              <a:gd name="connsiteY3" fmla="*/ 1375382 h 1662064"/>
              <a:gd name="connsiteX4" fmla="*/ 253438 w 2041352"/>
              <a:gd name="connsiteY4" fmla="*/ 199509 h 1662064"/>
              <a:gd name="connsiteX0" fmla="*/ 253438 w 2041352"/>
              <a:gd name="connsiteY0" fmla="*/ 338569 h 1801124"/>
              <a:gd name="connsiteX1" fmla="*/ 1907986 w 2041352"/>
              <a:gd name="connsiteY1" fmla="*/ 721887 h 1801124"/>
              <a:gd name="connsiteX2" fmla="*/ 1741805 w 2041352"/>
              <a:gd name="connsiteY2" fmla="*/ 1514442 h 1801124"/>
              <a:gd name="connsiteX3" fmla="*/ 197168 w 2041352"/>
              <a:gd name="connsiteY3" fmla="*/ 1514442 h 1801124"/>
              <a:gd name="connsiteX4" fmla="*/ 253438 w 2041352"/>
              <a:gd name="connsiteY4" fmla="*/ 338569 h 1801124"/>
              <a:gd name="connsiteX0" fmla="*/ 253438 w 1955260"/>
              <a:gd name="connsiteY0" fmla="*/ 338569 h 1969196"/>
              <a:gd name="connsiteX1" fmla="*/ 1907986 w 1955260"/>
              <a:gd name="connsiteY1" fmla="*/ 721887 h 1969196"/>
              <a:gd name="connsiteX2" fmla="*/ 975530 w 1955260"/>
              <a:gd name="connsiteY2" fmla="*/ 1803989 h 1969196"/>
              <a:gd name="connsiteX3" fmla="*/ 197168 w 1955260"/>
              <a:gd name="connsiteY3" fmla="*/ 1514442 h 1969196"/>
              <a:gd name="connsiteX4" fmla="*/ 253438 w 1955260"/>
              <a:gd name="connsiteY4" fmla="*/ 338569 h 1969196"/>
              <a:gd name="connsiteX0" fmla="*/ 253438 w 1976059"/>
              <a:gd name="connsiteY0" fmla="*/ 338569 h 1969196"/>
              <a:gd name="connsiteX1" fmla="*/ 1907986 w 1976059"/>
              <a:gd name="connsiteY1" fmla="*/ 721887 h 1969196"/>
              <a:gd name="connsiteX2" fmla="*/ 975530 w 1976059"/>
              <a:gd name="connsiteY2" fmla="*/ 1803989 h 1969196"/>
              <a:gd name="connsiteX3" fmla="*/ 197168 w 1976059"/>
              <a:gd name="connsiteY3" fmla="*/ 1514442 h 1969196"/>
              <a:gd name="connsiteX4" fmla="*/ 253438 w 1976059"/>
              <a:gd name="connsiteY4" fmla="*/ 338569 h 1969196"/>
              <a:gd name="connsiteX0" fmla="*/ 253438 w 1932333"/>
              <a:gd name="connsiteY0" fmla="*/ 338569 h 1969196"/>
              <a:gd name="connsiteX1" fmla="*/ 1907986 w 1932333"/>
              <a:gd name="connsiteY1" fmla="*/ 721887 h 1969196"/>
              <a:gd name="connsiteX2" fmla="*/ 975530 w 1932333"/>
              <a:gd name="connsiteY2" fmla="*/ 1803989 h 1969196"/>
              <a:gd name="connsiteX3" fmla="*/ 197168 w 1932333"/>
              <a:gd name="connsiteY3" fmla="*/ 1514442 h 1969196"/>
              <a:gd name="connsiteX4" fmla="*/ 253438 w 1932333"/>
              <a:gd name="connsiteY4" fmla="*/ 338569 h 1969196"/>
              <a:gd name="connsiteX0" fmla="*/ 253438 w 1932333"/>
              <a:gd name="connsiteY0" fmla="*/ 251437 h 1882064"/>
              <a:gd name="connsiteX1" fmla="*/ 1907986 w 1932333"/>
              <a:gd name="connsiteY1" fmla="*/ 634755 h 1882064"/>
              <a:gd name="connsiteX2" fmla="*/ 975530 w 1932333"/>
              <a:gd name="connsiteY2" fmla="*/ 1716857 h 1882064"/>
              <a:gd name="connsiteX3" fmla="*/ 197168 w 1932333"/>
              <a:gd name="connsiteY3" fmla="*/ 1427310 h 1882064"/>
              <a:gd name="connsiteX4" fmla="*/ 253438 w 1932333"/>
              <a:gd name="connsiteY4" fmla="*/ 251437 h 1882064"/>
              <a:gd name="connsiteX0" fmla="*/ 748033 w 1799136"/>
              <a:gd name="connsiteY0" fmla="*/ 171463 h 2171819"/>
              <a:gd name="connsiteX1" fmla="*/ 1774789 w 1799136"/>
              <a:gd name="connsiteY1" fmla="*/ 924510 h 2171819"/>
              <a:gd name="connsiteX2" fmla="*/ 842333 w 1799136"/>
              <a:gd name="connsiteY2" fmla="*/ 2006612 h 2171819"/>
              <a:gd name="connsiteX3" fmla="*/ 63971 w 1799136"/>
              <a:gd name="connsiteY3" fmla="*/ 1717065 h 2171819"/>
              <a:gd name="connsiteX4" fmla="*/ 748033 w 1799136"/>
              <a:gd name="connsiteY4" fmla="*/ 171463 h 2171819"/>
              <a:gd name="connsiteX0" fmla="*/ 857046 w 1908149"/>
              <a:gd name="connsiteY0" fmla="*/ 171463 h 2171819"/>
              <a:gd name="connsiteX1" fmla="*/ 1883802 w 1908149"/>
              <a:gd name="connsiteY1" fmla="*/ 924510 h 2171819"/>
              <a:gd name="connsiteX2" fmla="*/ 951346 w 1908149"/>
              <a:gd name="connsiteY2" fmla="*/ 2006612 h 2171819"/>
              <a:gd name="connsiteX3" fmla="*/ 172984 w 1908149"/>
              <a:gd name="connsiteY3" fmla="*/ 1717065 h 2171819"/>
              <a:gd name="connsiteX4" fmla="*/ 857046 w 1908149"/>
              <a:gd name="connsiteY4" fmla="*/ 171463 h 2171819"/>
              <a:gd name="connsiteX0" fmla="*/ 989678 w 2040781"/>
              <a:gd name="connsiteY0" fmla="*/ 171463 h 2081644"/>
              <a:gd name="connsiteX1" fmla="*/ 2016434 w 2040781"/>
              <a:gd name="connsiteY1" fmla="*/ 924510 h 2081644"/>
              <a:gd name="connsiteX2" fmla="*/ 1083978 w 2040781"/>
              <a:gd name="connsiteY2" fmla="*/ 2006612 h 2081644"/>
              <a:gd name="connsiteX3" fmla="*/ 125587 w 2040781"/>
              <a:gd name="connsiteY3" fmla="*/ 1111243 h 2081644"/>
              <a:gd name="connsiteX4" fmla="*/ 989678 w 2040781"/>
              <a:gd name="connsiteY4" fmla="*/ 171463 h 2081644"/>
              <a:gd name="connsiteX0" fmla="*/ 869182 w 1920285"/>
              <a:gd name="connsiteY0" fmla="*/ 171463 h 2081644"/>
              <a:gd name="connsiteX1" fmla="*/ 1895938 w 1920285"/>
              <a:gd name="connsiteY1" fmla="*/ 924510 h 2081644"/>
              <a:gd name="connsiteX2" fmla="*/ 963482 w 1920285"/>
              <a:gd name="connsiteY2" fmla="*/ 2006612 h 2081644"/>
              <a:gd name="connsiteX3" fmla="*/ 5091 w 1920285"/>
              <a:gd name="connsiteY3" fmla="*/ 1111243 h 2081644"/>
              <a:gd name="connsiteX4" fmla="*/ 869182 w 1920285"/>
              <a:gd name="connsiteY4" fmla="*/ 171463 h 2081644"/>
              <a:gd name="connsiteX0" fmla="*/ 864091 w 1915194"/>
              <a:gd name="connsiteY0" fmla="*/ 171463 h 2081644"/>
              <a:gd name="connsiteX1" fmla="*/ 1890847 w 1915194"/>
              <a:gd name="connsiteY1" fmla="*/ 924510 h 2081644"/>
              <a:gd name="connsiteX2" fmla="*/ 958391 w 1915194"/>
              <a:gd name="connsiteY2" fmla="*/ 2006612 h 2081644"/>
              <a:gd name="connsiteX3" fmla="*/ 0 w 1915194"/>
              <a:gd name="connsiteY3" fmla="*/ 1111243 h 2081644"/>
              <a:gd name="connsiteX4" fmla="*/ 864091 w 1915194"/>
              <a:gd name="connsiteY4" fmla="*/ 171463 h 2081644"/>
              <a:gd name="connsiteX0" fmla="*/ 864091 w 1915194"/>
              <a:gd name="connsiteY0" fmla="*/ 3772 h 1913953"/>
              <a:gd name="connsiteX1" fmla="*/ 1890847 w 1915194"/>
              <a:gd name="connsiteY1" fmla="*/ 756819 h 1913953"/>
              <a:gd name="connsiteX2" fmla="*/ 958391 w 1915194"/>
              <a:gd name="connsiteY2" fmla="*/ 1838921 h 1913953"/>
              <a:gd name="connsiteX3" fmla="*/ 0 w 1915194"/>
              <a:gd name="connsiteY3" fmla="*/ 943552 h 1913953"/>
              <a:gd name="connsiteX4" fmla="*/ 864091 w 1915194"/>
              <a:gd name="connsiteY4" fmla="*/ 3772 h 1913953"/>
              <a:gd name="connsiteX0" fmla="*/ 864091 w 1937343"/>
              <a:gd name="connsiteY0" fmla="*/ 2472 h 1912653"/>
              <a:gd name="connsiteX1" fmla="*/ 1913928 w 1937343"/>
              <a:gd name="connsiteY1" fmla="*/ 875792 h 1912653"/>
              <a:gd name="connsiteX2" fmla="*/ 958391 w 1937343"/>
              <a:gd name="connsiteY2" fmla="*/ 1837621 h 1912653"/>
              <a:gd name="connsiteX3" fmla="*/ 0 w 1937343"/>
              <a:gd name="connsiteY3" fmla="*/ 942252 h 1912653"/>
              <a:gd name="connsiteX4" fmla="*/ 864091 w 1937343"/>
              <a:gd name="connsiteY4" fmla="*/ 2472 h 1912653"/>
              <a:gd name="connsiteX0" fmla="*/ 864091 w 1937343"/>
              <a:gd name="connsiteY0" fmla="*/ 4922 h 1915103"/>
              <a:gd name="connsiteX1" fmla="*/ 1913928 w 1937343"/>
              <a:gd name="connsiteY1" fmla="*/ 878242 h 1915103"/>
              <a:gd name="connsiteX2" fmla="*/ 958391 w 1937343"/>
              <a:gd name="connsiteY2" fmla="*/ 1840071 h 1915103"/>
              <a:gd name="connsiteX3" fmla="*/ 0 w 1937343"/>
              <a:gd name="connsiteY3" fmla="*/ 944702 h 1915103"/>
              <a:gd name="connsiteX4" fmla="*/ 864091 w 1937343"/>
              <a:gd name="connsiteY4" fmla="*/ 4922 h 1915103"/>
              <a:gd name="connsiteX0" fmla="*/ 864091 w 1913928"/>
              <a:gd name="connsiteY0" fmla="*/ 4922 h 1915103"/>
              <a:gd name="connsiteX1" fmla="*/ 1913928 w 1913928"/>
              <a:gd name="connsiteY1" fmla="*/ 878242 h 1915103"/>
              <a:gd name="connsiteX2" fmla="*/ 958391 w 1913928"/>
              <a:gd name="connsiteY2" fmla="*/ 1840071 h 1915103"/>
              <a:gd name="connsiteX3" fmla="*/ 0 w 1913928"/>
              <a:gd name="connsiteY3" fmla="*/ 944702 h 1915103"/>
              <a:gd name="connsiteX4" fmla="*/ 864091 w 1913928"/>
              <a:gd name="connsiteY4" fmla="*/ 4922 h 1915103"/>
              <a:gd name="connsiteX0" fmla="*/ 864091 w 1913928"/>
              <a:gd name="connsiteY0" fmla="*/ 4922 h 1915103"/>
              <a:gd name="connsiteX1" fmla="*/ 1913928 w 1913928"/>
              <a:gd name="connsiteY1" fmla="*/ 878242 h 1915103"/>
              <a:gd name="connsiteX2" fmla="*/ 958391 w 1913928"/>
              <a:gd name="connsiteY2" fmla="*/ 1840071 h 1915103"/>
              <a:gd name="connsiteX3" fmla="*/ 0 w 1913928"/>
              <a:gd name="connsiteY3" fmla="*/ 944702 h 1915103"/>
              <a:gd name="connsiteX4" fmla="*/ 864091 w 1913928"/>
              <a:gd name="connsiteY4" fmla="*/ 4922 h 1915103"/>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64091 w 1913928"/>
              <a:gd name="connsiteY0" fmla="*/ 4922 h 1840071"/>
              <a:gd name="connsiteX1" fmla="*/ 1913928 w 1913928"/>
              <a:gd name="connsiteY1" fmla="*/ 878242 h 1840071"/>
              <a:gd name="connsiteX2" fmla="*/ 958391 w 1913928"/>
              <a:gd name="connsiteY2" fmla="*/ 1840071 h 1840071"/>
              <a:gd name="connsiteX3" fmla="*/ 0 w 1913928"/>
              <a:gd name="connsiteY3" fmla="*/ 944702 h 1840071"/>
              <a:gd name="connsiteX4" fmla="*/ 864091 w 1913928"/>
              <a:gd name="connsiteY4" fmla="*/ 4922 h 1840071"/>
              <a:gd name="connsiteX0" fmla="*/ 877939 w 1913928"/>
              <a:gd name="connsiteY0" fmla="*/ 4506 h 1857474"/>
              <a:gd name="connsiteX1" fmla="*/ 1913928 w 1913928"/>
              <a:gd name="connsiteY1" fmla="*/ 895645 h 1857474"/>
              <a:gd name="connsiteX2" fmla="*/ 958391 w 1913928"/>
              <a:gd name="connsiteY2" fmla="*/ 1857474 h 1857474"/>
              <a:gd name="connsiteX3" fmla="*/ 0 w 1913928"/>
              <a:gd name="connsiteY3" fmla="*/ 962105 h 1857474"/>
              <a:gd name="connsiteX4" fmla="*/ 877939 w 1913928"/>
              <a:gd name="connsiteY4" fmla="*/ 4506 h 1857474"/>
              <a:gd name="connsiteX0" fmla="*/ 877939 w 1913928"/>
              <a:gd name="connsiteY0" fmla="*/ 1870 h 1854838"/>
              <a:gd name="connsiteX1" fmla="*/ 1913928 w 1913928"/>
              <a:gd name="connsiteY1" fmla="*/ 893009 h 1854838"/>
              <a:gd name="connsiteX2" fmla="*/ 958391 w 1913928"/>
              <a:gd name="connsiteY2" fmla="*/ 1854838 h 1854838"/>
              <a:gd name="connsiteX3" fmla="*/ 0 w 1913928"/>
              <a:gd name="connsiteY3" fmla="*/ 959469 h 1854838"/>
              <a:gd name="connsiteX4" fmla="*/ 877939 w 1913928"/>
              <a:gd name="connsiteY4" fmla="*/ 1870 h 1854838"/>
              <a:gd name="connsiteX0" fmla="*/ 877939 w 1913928"/>
              <a:gd name="connsiteY0" fmla="*/ 1870 h 1854838"/>
              <a:gd name="connsiteX1" fmla="*/ 1913928 w 1913928"/>
              <a:gd name="connsiteY1" fmla="*/ 893009 h 1854838"/>
              <a:gd name="connsiteX2" fmla="*/ 958391 w 1913928"/>
              <a:gd name="connsiteY2" fmla="*/ 1854838 h 1854838"/>
              <a:gd name="connsiteX3" fmla="*/ 0 w 1913928"/>
              <a:gd name="connsiteY3" fmla="*/ 959469 h 1854838"/>
              <a:gd name="connsiteX4" fmla="*/ 877939 w 1913928"/>
              <a:gd name="connsiteY4" fmla="*/ 1870 h 1854838"/>
              <a:gd name="connsiteX0" fmla="*/ 880578 w 1916567"/>
              <a:gd name="connsiteY0" fmla="*/ 1870 h 1854838"/>
              <a:gd name="connsiteX1" fmla="*/ 1916567 w 1916567"/>
              <a:gd name="connsiteY1" fmla="*/ 893009 h 1854838"/>
              <a:gd name="connsiteX2" fmla="*/ 961030 w 1916567"/>
              <a:gd name="connsiteY2" fmla="*/ 1854838 h 1854838"/>
              <a:gd name="connsiteX3" fmla="*/ 2639 w 1916567"/>
              <a:gd name="connsiteY3" fmla="*/ 959469 h 1854838"/>
              <a:gd name="connsiteX4" fmla="*/ 880578 w 1916567"/>
              <a:gd name="connsiteY4" fmla="*/ 1870 h 1854838"/>
              <a:gd name="connsiteX0" fmla="*/ 880578 w 1916567"/>
              <a:gd name="connsiteY0" fmla="*/ 1870 h 1854838"/>
              <a:gd name="connsiteX1" fmla="*/ 1916567 w 1916567"/>
              <a:gd name="connsiteY1" fmla="*/ 893009 h 1854838"/>
              <a:gd name="connsiteX2" fmla="*/ 961030 w 1916567"/>
              <a:gd name="connsiteY2" fmla="*/ 1854838 h 1854838"/>
              <a:gd name="connsiteX3" fmla="*/ 2639 w 1916567"/>
              <a:gd name="connsiteY3" fmla="*/ 959469 h 1854838"/>
              <a:gd name="connsiteX4" fmla="*/ 880578 w 1916567"/>
              <a:gd name="connsiteY4" fmla="*/ 1870 h 1854838"/>
              <a:gd name="connsiteX0" fmla="*/ 880578 w 1916567"/>
              <a:gd name="connsiteY0" fmla="*/ 1870 h 1854838"/>
              <a:gd name="connsiteX1" fmla="*/ 1916567 w 1916567"/>
              <a:gd name="connsiteY1" fmla="*/ 893009 h 1854838"/>
              <a:gd name="connsiteX2" fmla="*/ 961030 w 1916567"/>
              <a:gd name="connsiteY2" fmla="*/ 1854838 h 1854838"/>
              <a:gd name="connsiteX3" fmla="*/ 2639 w 1916567"/>
              <a:gd name="connsiteY3" fmla="*/ 959469 h 1854838"/>
              <a:gd name="connsiteX4" fmla="*/ 880578 w 1916567"/>
              <a:gd name="connsiteY4" fmla="*/ 1870 h 1854838"/>
              <a:gd name="connsiteX0" fmla="*/ 960569 w 1915164"/>
              <a:gd name="connsiteY0" fmla="*/ 1870 h 1854838"/>
              <a:gd name="connsiteX1" fmla="*/ 1915164 w 1915164"/>
              <a:gd name="connsiteY1" fmla="*/ 893009 h 1854838"/>
              <a:gd name="connsiteX2" fmla="*/ 959627 w 1915164"/>
              <a:gd name="connsiteY2" fmla="*/ 1854838 h 1854838"/>
              <a:gd name="connsiteX3" fmla="*/ 1236 w 1915164"/>
              <a:gd name="connsiteY3" fmla="*/ 959469 h 1854838"/>
              <a:gd name="connsiteX4" fmla="*/ 960569 w 1915164"/>
              <a:gd name="connsiteY4" fmla="*/ 1870 h 1854838"/>
              <a:gd name="connsiteX0" fmla="*/ 960569 w 1915164"/>
              <a:gd name="connsiteY0" fmla="*/ 1870 h 1854838"/>
              <a:gd name="connsiteX1" fmla="*/ 1915164 w 1915164"/>
              <a:gd name="connsiteY1" fmla="*/ 893009 h 1854838"/>
              <a:gd name="connsiteX2" fmla="*/ 923451 w 1915164"/>
              <a:gd name="connsiteY2" fmla="*/ 1854838 h 1854838"/>
              <a:gd name="connsiteX3" fmla="*/ 1236 w 1915164"/>
              <a:gd name="connsiteY3" fmla="*/ 959469 h 1854838"/>
              <a:gd name="connsiteX4" fmla="*/ 960569 w 1915164"/>
              <a:gd name="connsiteY4" fmla="*/ 1870 h 1854838"/>
              <a:gd name="connsiteX0" fmla="*/ 982998 w 1937593"/>
              <a:gd name="connsiteY0" fmla="*/ 1870 h 1854838"/>
              <a:gd name="connsiteX1" fmla="*/ 1937593 w 1937593"/>
              <a:gd name="connsiteY1" fmla="*/ 893009 h 1854838"/>
              <a:gd name="connsiteX2" fmla="*/ 945880 w 1937593"/>
              <a:gd name="connsiteY2" fmla="*/ 1854838 h 1854838"/>
              <a:gd name="connsiteX3" fmla="*/ 1055 w 1937593"/>
              <a:gd name="connsiteY3" fmla="*/ 920197 h 1854838"/>
              <a:gd name="connsiteX4" fmla="*/ 982998 w 1937593"/>
              <a:gd name="connsiteY4" fmla="*/ 1870 h 1854838"/>
              <a:gd name="connsiteX0" fmla="*/ 982998 w 1919506"/>
              <a:gd name="connsiteY0" fmla="*/ 1512 h 1854480"/>
              <a:gd name="connsiteX1" fmla="*/ 1919506 w 1919506"/>
              <a:gd name="connsiteY1" fmla="*/ 931923 h 1854480"/>
              <a:gd name="connsiteX2" fmla="*/ 945880 w 1919506"/>
              <a:gd name="connsiteY2" fmla="*/ 1854480 h 1854480"/>
              <a:gd name="connsiteX3" fmla="*/ 1055 w 1919506"/>
              <a:gd name="connsiteY3" fmla="*/ 919839 h 1854480"/>
              <a:gd name="connsiteX4" fmla="*/ 982998 w 1919506"/>
              <a:gd name="connsiteY4" fmla="*/ 1512 h 1854480"/>
              <a:gd name="connsiteX0" fmla="*/ 982998 w 1919510"/>
              <a:gd name="connsiteY0" fmla="*/ 531 h 1853499"/>
              <a:gd name="connsiteX1" fmla="*/ 1919506 w 1919510"/>
              <a:gd name="connsiteY1" fmla="*/ 930942 h 1853499"/>
              <a:gd name="connsiteX2" fmla="*/ 945880 w 1919510"/>
              <a:gd name="connsiteY2" fmla="*/ 1853499 h 1853499"/>
              <a:gd name="connsiteX3" fmla="*/ 1055 w 1919510"/>
              <a:gd name="connsiteY3" fmla="*/ 918858 h 1853499"/>
              <a:gd name="connsiteX4" fmla="*/ 982998 w 1919510"/>
              <a:gd name="connsiteY4" fmla="*/ 531 h 1853499"/>
              <a:gd name="connsiteX0" fmla="*/ 982998 w 1919572"/>
              <a:gd name="connsiteY0" fmla="*/ 582 h 1853550"/>
              <a:gd name="connsiteX1" fmla="*/ 1919506 w 1919572"/>
              <a:gd name="connsiteY1" fmla="*/ 930993 h 1853550"/>
              <a:gd name="connsiteX2" fmla="*/ 945880 w 1919572"/>
              <a:gd name="connsiteY2" fmla="*/ 1853550 h 1853550"/>
              <a:gd name="connsiteX3" fmla="*/ 1055 w 1919572"/>
              <a:gd name="connsiteY3" fmla="*/ 918909 h 1853550"/>
              <a:gd name="connsiteX4" fmla="*/ 982998 w 1919572"/>
              <a:gd name="connsiteY4" fmla="*/ 582 h 1853550"/>
              <a:gd name="connsiteX0" fmla="*/ 982250 w 1918861"/>
              <a:gd name="connsiteY0" fmla="*/ 110 h 1853078"/>
              <a:gd name="connsiteX1" fmla="*/ 1918758 w 1918861"/>
              <a:gd name="connsiteY1" fmla="*/ 930521 h 1853078"/>
              <a:gd name="connsiteX2" fmla="*/ 945132 w 1918861"/>
              <a:gd name="connsiteY2" fmla="*/ 1853078 h 1853078"/>
              <a:gd name="connsiteX3" fmla="*/ 307 w 1918861"/>
              <a:gd name="connsiteY3" fmla="*/ 918437 h 1853078"/>
              <a:gd name="connsiteX4" fmla="*/ 982250 w 1918861"/>
              <a:gd name="connsiteY4" fmla="*/ 110 h 1853078"/>
              <a:gd name="connsiteX0" fmla="*/ 982086 w 1918697"/>
              <a:gd name="connsiteY0" fmla="*/ 201 h 1853169"/>
              <a:gd name="connsiteX1" fmla="*/ 1918594 w 1918697"/>
              <a:gd name="connsiteY1" fmla="*/ 930612 h 1853169"/>
              <a:gd name="connsiteX2" fmla="*/ 944968 w 1918697"/>
              <a:gd name="connsiteY2" fmla="*/ 1853169 h 1853169"/>
              <a:gd name="connsiteX3" fmla="*/ 143 w 1918697"/>
              <a:gd name="connsiteY3" fmla="*/ 918528 h 1853169"/>
              <a:gd name="connsiteX4" fmla="*/ 982086 w 1918697"/>
              <a:gd name="connsiteY4" fmla="*/ 201 h 1853169"/>
              <a:gd name="connsiteX0" fmla="*/ 982086 w 1918697"/>
              <a:gd name="connsiteY0" fmla="*/ 201 h 1853169"/>
              <a:gd name="connsiteX1" fmla="*/ 1918594 w 1918697"/>
              <a:gd name="connsiteY1" fmla="*/ 930612 h 1853169"/>
              <a:gd name="connsiteX2" fmla="*/ 944968 w 1918697"/>
              <a:gd name="connsiteY2" fmla="*/ 1853169 h 1853169"/>
              <a:gd name="connsiteX3" fmla="*/ 143 w 1918697"/>
              <a:gd name="connsiteY3" fmla="*/ 918528 h 1853169"/>
              <a:gd name="connsiteX4" fmla="*/ 982086 w 1918697"/>
              <a:gd name="connsiteY4" fmla="*/ 201 h 1853169"/>
              <a:gd name="connsiteX0" fmla="*/ 982086 w 1918697"/>
              <a:gd name="connsiteY0" fmla="*/ 201 h 1853169"/>
              <a:gd name="connsiteX1" fmla="*/ 1918594 w 1918697"/>
              <a:gd name="connsiteY1" fmla="*/ 930612 h 1853169"/>
              <a:gd name="connsiteX2" fmla="*/ 944968 w 1918697"/>
              <a:gd name="connsiteY2" fmla="*/ 1853169 h 1853169"/>
              <a:gd name="connsiteX3" fmla="*/ 143 w 1918697"/>
              <a:gd name="connsiteY3" fmla="*/ 918528 h 1853169"/>
              <a:gd name="connsiteX4" fmla="*/ 982086 w 1918697"/>
              <a:gd name="connsiteY4" fmla="*/ 201 h 1853169"/>
              <a:gd name="connsiteX0" fmla="*/ 982100 w 1918723"/>
              <a:gd name="connsiteY0" fmla="*/ 383 h 1853351"/>
              <a:gd name="connsiteX1" fmla="*/ 1918608 w 1918723"/>
              <a:gd name="connsiteY1" fmla="*/ 930794 h 1853351"/>
              <a:gd name="connsiteX2" fmla="*/ 944982 w 1918723"/>
              <a:gd name="connsiteY2" fmla="*/ 1853351 h 1853351"/>
              <a:gd name="connsiteX3" fmla="*/ 157 w 1918723"/>
              <a:gd name="connsiteY3" fmla="*/ 918710 h 1853351"/>
              <a:gd name="connsiteX4" fmla="*/ 982100 w 1918723"/>
              <a:gd name="connsiteY4" fmla="*/ 383 h 1853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723" h="1853351">
                <a:moveTo>
                  <a:pt x="982100" y="383"/>
                </a:moveTo>
                <a:cubicBezTo>
                  <a:pt x="1560797" y="15862"/>
                  <a:pt x="1926181" y="450971"/>
                  <a:pt x="1918608" y="930794"/>
                </a:cubicBezTo>
                <a:cubicBezTo>
                  <a:pt x="1911035" y="1410617"/>
                  <a:pt x="1548911" y="1847152"/>
                  <a:pt x="944982" y="1853351"/>
                </a:cubicBezTo>
                <a:cubicBezTo>
                  <a:pt x="310541" y="1809883"/>
                  <a:pt x="9550" y="1397004"/>
                  <a:pt x="157" y="918710"/>
                </a:cubicBezTo>
                <a:cubicBezTo>
                  <a:pt x="-9236" y="440416"/>
                  <a:pt x="403403" y="-15096"/>
                  <a:pt x="982100" y="383"/>
                </a:cubicBezTo>
                <a:close/>
              </a:path>
            </a:pathLst>
          </a:custGeom>
        </p:spPr>
        <p:txBody>
          <a:bodyPr anchor="ctr"/>
          <a:lstStyle>
            <a:lvl1pPr marL="0" indent="0" algn="ctr">
              <a:buNone/>
              <a:defRPr sz="1600">
                <a:solidFill>
                  <a:schemeClr val="tx1">
                    <a:lumMod val="50000"/>
                    <a:lumOff val="50000"/>
                  </a:schemeClr>
                </a:solidFill>
              </a:defRPr>
            </a:lvl1pPr>
          </a:lstStyle>
          <a:p>
            <a:r>
              <a:rPr lang="es-CL" dirty="0"/>
              <a:t>Clic para insertar</a:t>
            </a:r>
            <a:br>
              <a:rPr lang="es-CL" dirty="0"/>
            </a:br>
            <a:r>
              <a:rPr lang="es-CL" dirty="0"/>
              <a:t>imagen</a:t>
            </a:r>
          </a:p>
        </p:txBody>
      </p:sp>
      <p:sp>
        <p:nvSpPr>
          <p:cNvPr id="3" name="Marcador de texto 2">
            <a:extLst>
              <a:ext uri="{FF2B5EF4-FFF2-40B4-BE49-F238E27FC236}">
                <a16:creationId xmlns:a16="http://schemas.microsoft.com/office/drawing/2014/main" id="{C5EBC09A-8B22-EBAB-95B1-D0D2AF8CB2BA}"/>
              </a:ext>
            </a:extLst>
          </p:cNvPr>
          <p:cNvSpPr>
            <a:spLocks noGrp="1"/>
          </p:cNvSpPr>
          <p:nvPr>
            <p:ph type="body" sz="quarter" idx="15" hasCustomPrompt="1"/>
          </p:nvPr>
        </p:nvSpPr>
        <p:spPr>
          <a:xfrm>
            <a:off x="6635645" y="4765348"/>
            <a:ext cx="4277193" cy="1094031"/>
          </a:xfrm>
          <a:prstGeom prst="rect">
            <a:avLst/>
          </a:prstGeom>
        </p:spPr>
        <p:txBody>
          <a:bodyPr/>
          <a:lstStyle>
            <a:lvl1pPr marL="0" indent="0">
              <a:buNone/>
              <a:defRPr sz="1400">
                <a:solidFill>
                  <a:schemeClr val="bg1">
                    <a:lumMod val="50000"/>
                  </a:schemeClr>
                </a:solidFill>
                <a:latin typeface="Montserrat" pitchFamily="2" charset="77"/>
              </a:defRPr>
            </a:lvl1pPr>
            <a:lvl2pPr>
              <a:defRPr sz="1400">
                <a:latin typeface="Montserrat" pitchFamily="2" charset="77"/>
              </a:defRPr>
            </a:lvl2pPr>
            <a:lvl3pPr>
              <a:defRPr sz="1400">
                <a:latin typeface="Montserrat" pitchFamily="2" charset="77"/>
              </a:defRPr>
            </a:lvl3pPr>
            <a:lvl4pPr>
              <a:defRPr sz="1400">
                <a:latin typeface="Montserrat" pitchFamily="2" charset="77"/>
              </a:defRPr>
            </a:lvl4pPr>
            <a:lvl5pPr>
              <a:defRPr sz="1400">
                <a:latin typeface="Montserrat" pitchFamily="2" charset="77"/>
              </a:defRPr>
            </a:lvl5pPr>
          </a:lstStyle>
          <a:p>
            <a:pPr lvl="0"/>
            <a:r>
              <a:rPr lang="es-MX" dirty="0"/>
              <a:t>Haga clic para agregar texto</a:t>
            </a:r>
            <a:endParaRPr lang="es-CL" dirty="0"/>
          </a:p>
        </p:txBody>
      </p:sp>
    </p:spTree>
    <p:extLst>
      <p:ext uri="{BB962C8B-B14F-4D97-AF65-F5344CB8AC3E}">
        <p14:creationId xmlns:p14="http://schemas.microsoft.com/office/powerpoint/2010/main" val="189148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ado-Temuc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2D146BE-0BBA-5E12-6A4B-DA774BF4B8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57A65AB8-7F4F-E5C7-8186-2BE5C3669C28}"/>
              </a:ext>
            </a:extLst>
          </p:cNvPr>
          <p:cNvSpPr>
            <a:spLocks noGrp="1"/>
          </p:cNvSpPr>
          <p:nvPr>
            <p:ph type="ctrTitle" hasCustomPrompt="1"/>
          </p:nvPr>
        </p:nvSpPr>
        <p:spPr>
          <a:xfrm>
            <a:off x="3953452" y="1469870"/>
            <a:ext cx="758835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32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9" name="Subtítulo 2">
            <a:extLst>
              <a:ext uri="{FF2B5EF4-FFF2-40B4-BE49-F238E27FC236}">
                <a16:creationId xmlns:a16="http://schemas.microsoft.com/office/drawing/2014/main" id="{769FCB77-673D-8F4F-4767-E301023C8058}"/>
              </a:ext>
            </a:extLst>
          </p:cNvPr>
          <p:cNvSpPr>
            <a:spLocks noGrp="1"/>
          </p:cNvSpPr>
          <p:nvPr>
            <p:ph type="subTitle" idx="1" hasCustomPrompt="1"/>
          </p:nvPr>
        </p:nvSpPr>
        <p:spPr>
          <a:xfrm>
            <a:off x="3953451" y="2532599"/>
            <a:ext cx="7588355" cy="710138"/>
          </a:xfrm>
          <a:prstGeom prst="rect">
            <a:avLst/>
          </a:prstGeom>
        </p:spPr>
        <p:txBody>
          <a:bodyPr/>
          <a:lstStyle>
            <a:lvl1pPr marL="0" indent="0" algn="l">
              <a:buNone/>
              <a:defRPr sz="1800" b="0" i="0">
                <a:solidFill>
                  <a:schemeClr val="tx1">
                    <a:lumMod val="50000"/>
                    <a:lumOff val="50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bajada</a:t>
            </a:r>
            <a:endParaRPr lang="es-CL" dirty="0"/>
          </a:p>
        </p:txBody>
      </p:sp>
      <p:sp>
        <p:nvSpPr>
          <p:cNvPr id="20" name="Marcador de texto 19">
            <a:extLst>
              <a:ext uri="{FF2B5EF4-FFF2-40B4-BE49-F238E27FC236}">
                <a16:creationId xmlns:a16="http://schemas.microsoft.com/office/drawing/2014/main" id="{90D9F57E-5B3C-327A-4B4A-DE2A4EDCE9EB}"/>
              </a:ext>
            </a:extLst>
          </p:cNvPr>
          <p:cNvSpPr>
            <a:spLocks noGrp="1"/>
          </p:cNvSpPr>
          <p:nvPr>
            <p:ph type="body" sz="quarter" idx="10" hasCustomPrompt="1"/>
          </p:nvPr>
        </p:nvSpPr>
        <p:spPr>
          <a:xfrm>
            <a:off x="6262459" y="3609905"/>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01</a:t>
            </a:r>
          </a:p>
        </p:txBody>
      </p:sp>
      <p:sp>
        <p:nvSpPr>
          <p:cNvPr id="21" name="Marcador de texto 19">
            <a:extLst>
              <a:ext uri="{FF2B5EF4-FFF2-40B4-BE49-F238E27FC236}">
                <a16:creationId xmlns:a16="http://schemas.microsoft.com/office/drawing/2014/main" id="{C20760AA-987E-8003-1D74-AF30468C72A9}"/>
              </a:ext>
            </a:extLst>
          </p:cNvPr>
          <p:cNvSpPr>
            <a:spLocks noGrp="1"/>
          </p:cNvSpPr>
          <p:nvPr>
            <p:ph type="body" sz="quarter" idx="11" hasCustomPrompt="1"/>
          </p:nvPr>
        </p:nvSpPr>
        <p:spPr>
          <a:xfrm>
            <a:off x="6262458" y="4272558"/>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02</a:t>
            </a:r>
          </a:p>
        </p:txBody>
      </p:sp>
      <p:sp>
        <p:nvSpPr>
          <p:cNvPr id="22" name="Marcador de texto 19">
            <a:extLst>
              <a:ext uri="{FF2B5EF4-FFF2-40B4-BE49-F238E27FC236}">
                <a16:creationId xmlns:a16="http://schemas.microsoft.com/office/drawing/2014/main" id="{F4674C6B-3599-0F92-4B1F-4841396438C4}"/>
              </a:ext>
            </a:extLst>
          </p:cNvPr>
          <p:cNvSpPr>
            <a:spLocks noGrp="1"/>
          </p:cNvSpPr>
          <p:nvPr>
            <p:ph type="body" sz="quarter" idx="12" hasCustomPrompt="1"/>
          </p:nvPr>
        </p:nvSpPr>
        <p:spPr>
          <a:xfrm>
            <a:off x="6262457" y="4956887"/>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03</a:t>
            </a:r>
          </a:p>
        </p:txBody>
      </p:sp>
      <p:sp>
        <p:nvSpPr>
          <p:cNvPr id="23" name="Marcador de texto 19">
            <a:extLst>
              <a:ext uri="{FF2B5EF4-FFF2-40B4-BE49-F238E27FC236}">
                <a16:creationId xmlns:a16="http://schemas.microsoft.com/office/drawing/2014/main" id="{D8C95EC1-8713-C68C-32E9-8BC6E6EC5D63}"/>
              </a:ext>
            </a:extLst>
          </p:cNvPr>
          <p:cNvSpPr>
            <a:spLocks noGrp="1"/>
          </p:cNvSpPr>
          <p:nvPr>
            <p:ph type="body" sz="quarter" idx="13" hasCustomPrompt="1"/>
          </p:nvPr>
        </p:nvSpPr>
        <p:spPr>
          <a:xfrm>
            <a:off x="6262457" y="5676137"/>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04</a:t>
            </a:r>
          </a:p>
        </p:txBody>
      </p:sp>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3970750" y="3632876"/>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5" name="Marcador de texto 19">
            <a:extLst>
              <a:ext uri="{FF2B5EF4-FFF2-40B4-BE49-F238E27FC236}">
                <a16:creationId xmlns:a16="http://schemas.microsoft.com/office/drawing/2014/main" id="{CD4564EE-9ABC-E4B4-EE05-0A3ED1DFC3E9}"/>
              </a:ext>
            </a:extLst>
          </p:cNvPr>
          <p:cNvSpPr>
            <a:spLocks noGrp="1"/>
          </p:cNvSpPr>
          <p:nvPr>
            <p:ph type="body" sz="quarter" idx="15" hasCustomPrompt="1"/>
          </p:nvPr>
        </p:nvSpPr>
        <p:spPr>
          <a:xfrm>
            <a:off x="3970750" y="4296624"/>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6" name="Marcador de texto 19">
            <a:extLst>
              <a:ext uri="{FF2B5EF4-FFF2-40B4-BE49-F238E27FC236}">
                <a16:creationId xmlns:a16="http://schemas.microsoft.com/office/drawing/2014/main" id="{0A4C9B63-C44E-E727-7BB3-B3269E25DD6A}"/>
              </a:ext>
            </a:extLst>
          </p:cNvPr>
          <p:cNvSpPr>
            <a:spLocks noGrp="1"/>
          </p:cNvSpPr>
          <p:nvPr>
            <p:ph type="body" sz="quarter" idx="16" hasCustomPrompt="1"/>
          </p:nvPr>
        </p:nvSpPr>
        <p:spPr>
          <a:xfrm>
            <a:off x="3970750" y="4971690"/>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7" name="Marcador de texto 19">
            <a:extLst>
              <a:ext uri="{FF2B5EF4-FFF2-40B4-BE49-F238E27FC236}">
                <a16:creationId xmlns:a16="http://schemas.microsoft.com/office/drawing/2014/main" id="{AA67ABC5-525F-A8B4-AACF-56C1E921E68D}"/>
              </a:ext>
            </a:extLst>
          </p:cNvPr>
          <p:cNvSpPr>
            <a:spLocks noGrp="1"/>
          </p:cNvSpPr>
          <p:nvPr>
            <p:ph type="body" sz="quarter" idx="17" hasCustomPrompt="1"/>
          </p:nvPr>
        </p:nvSpPr>
        <p:spPr>
          <a:xfrm>
            <a:off x="3983561" y="5665958"/>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8" name="Marcador de texto 27">
            <a:extLst>
              <a:ext uri="{FF2B5EF4-FFF2-40B4-BE49-F238E27FC236}">
                <a16:creationId xmlns:a16="http://schemas.microsoft.com/office/drawing/2014/main" id="{6E510C2C-FC0B-A16C-B7A1-750381421C5D}"/>
              </a:ext>
            </a:extLst>
          </p:cNvPr>
          <p:cNvSpPr>
            <a:spLocks noGrp="1"/>
          </p:cNvSpPr>
          <p:nvPr>
            <p:ph type="body" sz="quarter" idx="27" hasCustomPrompt="1"/>
          </p:nvPr>
        </p:nvSpPr>
        <p:spPr>
          <a:xfrm>
            <a:off x="7322583" y="3599096"/>
            <a:ext cx="4205888" cy="657225"/>
          </a:xfrm>
          <a:custGeom>
            <a:avLst/>
            <a:gdLst>
              <a:gd name="connsiteX0" fmla="*/ 0 w 3799938"/>
              <a:gd name="connsiteY0" fmla="*/ 0 h 657225"/>
              <a:gd name="connsiteX1" fmla="*/ 3799938 w 3799938"/>
              <a:gd name="connsiteY1" fmla="*/ 0 h 657225"/>
              <a:gd name="connsiteX2" fmla="*/ 3799938 w 3799938"/>
              <a:gd name="connsiteY2" fmla="*/ 657225 h 657225"/>
              <a:gd name="connsiteX3" fmla="*/ 0 w 3799938"/>
              <a:gd name="connsiteY3" fmla="*/ 657225 h 657225"/>
              <a:gd name="connsiteX4" fmla="*/ 0 w 3799938"/>
              <a:gd name="connsiteY4" fmla="*/ 0 h 657225"/>
              <a:gd name="connsiteX0" fmla="*/ 7679 w 3807617"/>
              <a:gd name="connsiteY0" fmla="*/ 0 h 657225"/>
              <a:gd name="connsiteX1" fmla="*/ 3807617 w 3807617"/>
              <a:gd name="connsiteY1" fmla="*/ 0 h 657225"/>
              <a:gd name="connsiteX2" fmla="*/ 3807617 w 3807617"/>
              <a:gd name="connsiteY2" fmla="*/ 657225 h 657225"/>
              <a:gd name="connsiteX3" fmla="*/ 7679 w 3807617"/>
              <a:gd name="connsiteY3" fmla="*/ 657225 h 657225"/>
              <a:gd name="connsiteX4" fmla="*/ 0 w 3807617"/>
              <a:gd name="connsiteY4" fmla="*/ 315677 h 657225"/>
              <a:gd name="connsiteX5" fmla="*/ 7679 w 3807617"/>
              <a:gd name="connsiteY5" fmla="*/ 0 h 657225"/>
              <a:gd name="connsiteX0" fmla="*/ 463100 w 4263038"/>
              <a:gd name="connsiteY0" fmla="*/ 0 h 657225"/>
              <a:gd name="connsiteX1" fmla="*/ 4263038 w 4263038"/>
              <a:gd name="connsiteY1" fmla="*/ 0 h 657225"/>
              <a:gd name="connsiteX2" fmla="*/ 4263038 w 4263038"/>
              <a:gd name="connsiteY2" fmla="*/ 657225 h 657225"/>
              <a:gd name="connsiteX3" fmla="*/ 463100 w 4263038"/>
              <a:gd name="connsiteY3" fmla="*/ 657225 h 657225"/>
              <a:gd name="connsiteX4" fmla="*/ 0 w 4263038"/>
              <a:gd name="connsiteY4" fmla="*/ 319235 h 657225"/>
              <a:gd name="connsiteX5" fmla="*/ 463100 w 4263038"/>
              <a:gd name="connsiteY5" fmla="*/ 0 h 657225"/>
              <a:gd name="connsiteX0" fmla="*/ 405950 w 4205888"/>
              <a:gd name="connsiteY0" fmla="*/ 0 h 657225"/>
              <a:gd name="connsiteX1" fmla="*/ 4205888 w 4205888"/>
              <a:gd name="connsiteY1" fmla="*/ 0 h 657225"/>
              <a:gd name="connsiteX2" fmla="*/ 4205888 w 4205888"/>
              <a:gd name="connsiteY2" fmla="*/ 657225 h 657225"/>
              <a:gd name="connsiteX3" fmla="*/ 405950 w 4205888"/>
              <a:gd name="connsiteY3" fmla="*/ 657225 h 657225"/>
              <a:gd name="connsiteX4" fmla="*/ 0 w 4205888"/>
              <a:gd name="connsiteY4" fmla="*/ 335110 h 657225"/>
              <a:gd name="connsiteX5" fmla="*/ 405950 w 4205888"/>
              <a:gd name="connsiteY5"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888" h="657225">
                <a:moveTo>
                  <a:pt x="405950" y="0"/>
                </a:moveTo>
                <a:lnTo>
                  <a:pt x="4205888" y="0"/>
                </a:lnTo>
                <a:lnTo>
                  <a:pt x="4205888" y="657225"/>
                </a:lnTo>
                <a:lnTo>
                  <a:pt x="405950" y="657225"/>
                </a:lnTo>
                <a:lnTo>
                  <a:pt x="0" y="335110"/>
                </a:lnTo>
                <a:lnTo>
                  <a:pt x="405950" y="0"/>
                </a:lnTo>
                <a:close/>
              </a:path>
            </a:pathLst>
          </a:custGeom>
          <a:solidFill>
            <a:srgbClr val="B21522"/>
          </a:solidFill>
          <a:ln>
            <a:noFill/>
          </a:ln>
        </p:spPr>
        <p:txBody>
          <a:bodyPr lIns="1260000" rIns="90000" anchor="ctr" anchorCtr="0"/>
          <a:lstStyle>
            <a:lvl1pPr marL="0" indent="0">
              <a:buFont typeface="Arial" panose="020B0604020202020204" pitchFamily="34" charset="0"/>
              <a:buNone/>
              <a:defRPr lang="es-CL" sz="1200" b="1" i="0" kern="1200" cap="all" baseline="0" dirty="0">
                <a:solidFill>
                  <a:schemeClr val="bg1"/>
                </a:solidFill>
                <a:latin typeface="Montserrat" pitchFamily="2" charset="77"/>
                <a:ea typeface="+mn-ea"/>
                <a:cs typeface="+mn-cs"/>
              </a:defRPr>
            </a:lvl1pPr>
            <a:lvl2pPr marL="457200" indent="0">
              <a:buNone/>
              <a:defRPr sz="2000">
                <a:solidFill>
                  <a:schemeClr val="bg1"/>
                </a:solidFill>
              </a:defRPr>
            </a:lvl2pPr>
          </a:lstStyle>
          <a:p>
            <a:pPr marL="228600" lvl="0" indent="-228600" algn="l" defTabSz="914400" rtl="0" eaLnBrk="1" latinLnBrk="0" hangingPunct="1">
              <a:lnSpc>
                <a:spcPct val="90000"/>
              </a:lnSpc>
              <a:spcBef>
                <a:spcPts val="1000"/>
              </a:spcBef>
            </a:pPr>
            <a:r>
              <a:rPr lang="es-CL" dirty="0"/>
              <a:t>LOREM </a:t>
            </a:r>
            <a:r>
              <a:rPr lang="es-CL" dirty="0" err="1"/>
              <a:t>ipsum</a:t>
            </a:r>
            <a:r>
              <a:rPr lang="es-CL" dirty="0"/>
              <a:t> </a:t>
            </a:r>
            <a:r>
              <a:rPr lang="es-MX" dirty="0"/>
              <a:t>DOLOR SIT</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7791450" y="3708031"/>
            <a:ext cx="684955" cy="499081"/>
          </a:xfrm>
          <a:prstGeom prst="rect">
            <a:avLst/>
          </a:prstGeom>
        </p:spPr>
        <p:txBody>
          <a:bodyPr/>
          <a:lstStyle>
            <a:lvl1pPr marL="0" indent="0">
              <a:buNone/>
              <a:defRPr sz="1100">
                <a:solidFill>
                  <a:schemeClr val="bg1"/>
                </a:solidFill>
              </a:defRPr>
            </a:lvl1pPr>
          </a:lstStyle>
          <a:p>
            <a:r>
              <a:rPr lang="es-CL" dirty="0"/>
              <a:t>Icono blanco</a:t>
            </a:r>
          </a:p>
        </p:txBody>
      </p:sp>
      <p:sp>
        <p:nvSpPr>
          <p:cNvPr id="29" name="Marcador de texto 27">
            <a:extLst>
              <a:ext uri="{FF2B5EF4-FFF2-40B4-BE49-F238E27FC236}">
                <a16:creationId xmlns:a16="http://schemas.microsoft.com/office/drawing/2014/main" id="{D9BCE41E-3597-ED8B-FA20-8643433BE5A1}"/>
              </a:ext>
            </a:extLst>
          </p:cNvPr>
          <p:cNvSpPr>
            <a:spLocks noGrp="1"/>
          </p:cNvSpPr>
          <p:nvPr>
            <p:ph type="body" sz="quarter" idx="28" hasCustomPrompt="1"/>
          </p:nvPr>
        </p:nvSpPr>
        <p:spPr>
          <a:xfrm>
            <a:off x="7322583" y="4272558"/>
            <a:ext cx="4205888" cy="657225"/>
          </a:xfrm>
          <a:custGeom>
            <a:avLst/>
            <a:gdLst>
              <a:gd name="connsiteX0" fmla="*/ 0 w 3799938"/>
              <a:gd name="connsiteY0" fmla="*/ 0 h 657225"/>
              <a:gd name="connsiteX1" fmla="*/ 3799938 w 3799938"/>
              <a:gd name="connsiteY1" fmla="*/ 0 h 657225"/>
              <a:gd name="connsiteX2" fmla="*/ 3799938 w 3799938"/>
              <a:gd name="connsiteY2" fmla="*/ 657225 h 657225"/>
              <a:gd name="connsiteX3" fmla="*/ 0 w 3799938"/>
              <a:gd name="connsiteY3" fmla="*/ 657225 h 657225"/>
              <a:gd name="connsiteX4" fmla="*/ 0 w 3799938"/>
              <a:gd name="connsiteY4" fmla="*/ 0 h 657225"/>
              <a:gd name="connsiteX0" fmla="*/ 7679 w 3807617"/>
              <a:gd name="connsiteY0" fmla="*/ 0 h 657225"/>
              <a:gd name="connsiteX1" fmla="*/ 3807617 w 3807617"/>
              <a:gd name="connsiteY1" fmla="*/ 0 h 657225"/>
              <a:gd name="connsiteX2" fmla="*/ 3807617 w 3807617"/>
              <a:gd name="connsiteY2" fmla="*/ 657225 h 657225"/>
              <a:gd name="connsiteX3" fmla="*/ 7679 w 3807617"/>
              <a:gd name="connsiteY3" fmla="*/ 657225 h 657225"/>
              <a:gd name="connsiteX4" fmla="*/ 0 w 3807617"/>
              <a:gd name="connsiteY4" fmla="*/ 315677 h 657225"/>
              <a:gd name="connsiteX5" fmla="*/ 7679 w 3807617"/>
              <a:gd name="connsiteY5" fmla="*/ 0 h 657225"/>
              <a:gd name="connsiteX0" fmla="*/ 463100 w 4263038"/>
              <a:gd name="connsiteY0" fmla="*/ 0 h 657225"/>
              <a:gd name="connsiteX1" fmla="*/ 4263038 w 4263038"/>
              <a:gd name="connsiteY1" fmla="*/ 0 h 657225"/>
              <a:gd name="connsiteX2" fmla="*/ 4263038 w 4263038"/>
              <a:gd name="connsiteY2" fmla="*/ 657225 h 657225"/>
              <a:gd name="connsiteX3" fmla="*/ 463100 w 4263038"/>
              <a:gd name="connsiteY3" fmla="*/ 657225 h 657225"/>
              <a:gd name="connsiteX4" fmla="*/ 0 w 4263038"/>
              <a:gd name="connsiteY4" fmla="*/ 319235 h 657225"/>
              <a:gd name="connsiteX5" fmla="*/ 463100 w 4263038"/>
              <a:gd name="connsiteY5" fmla="*/ 0 h 657225"/>
              <a:gd name="connsiteX0" fmla="*/ 405950 w 4205888"/>
              <a:gd name="connsiteY0" fmla="*/ 0 h 657225"/>
              <a:gd name="connsiteX1" fmla="*/ 4205888 w 4205888"/>
              <a:gd name="connsiteY1" fmla="*/ 0 h 657225"/>
              <a:gd name="connsiteX2" fmla="*/ 4205888 w 4205888"/>
              <a:gd name="connsiteY2" fmla="*/ 657225 h 657225"/>
              <a:gd name="connsiteX3" fmla="*/ 405950 w 4205888"/>
              <a:gd name="connsiteY3" fmla="*/ 657225 h 657225"/>
              <a:gd name="connsiteX4" fmla="*/ 0 w 4205888"/>
              <a:gd name="connsiteY4" fmla="*/ 335110 h 657225"/>
              <a:gd name="connsiteX5" fmla="*/ 405950 w 4205888"/>
              <a:gd name="connsiteY5"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888" h="657225">
                <a:moveTo>
                  <a:pt x="405950" y="0"/>
                </a:moveTo>
                <a:lnTo>
                  <a:pt x="4205888" y="0"/>
                </a:lnTo>
                <a:lnTo>
                  <a:pt x="4205888" y="657225"/>
                </a:lnTo>
                <a:lnTo>
                  <a:pt x="405950" y="657225"/>
                </a:lnTo>
                <a:lnTo>
                  <a:pt x="0" y="335110"/>
                </a:lnTo>
                <a:lnTo>
                  <a:pt x="405950" y="0"/>
                </a:lnTo>
                <a:close/>
              </a:path>
            </a:pathLst>
          </a:custGeom>
          <a:solidFill>
            <a:srgbClr val="D91C72"/>
          </a:solidFill>
          <a:ln>
            <a:noFill/>
          </a:ln>
        </p:spPr>
        <p:txBody>
          <a:bodyPr lIns="1260000" rIns="90000" anchor="ctr" anchorCtr="0"/>
          <a:lstStyle>
            <a:lvl1pPr marL="0" indent="0">
              <a:buFont typeface="Arial" panose="020B0604020202020204" pitchFamily="34" charset="0"/>
              <a:buNone/>
              <a:defRPr lang="es-CL" sz="1200" b="1" i="0" kern="1200" cap="all" baseline="0" dirty="0">
                <a:solidFill>
                  <a:schemeClr val="bg1"/>
                </a:solidFill>
                <a:latin typeface="Montserrat" pitchFamily="2" charset="77"/>
                <a:ea typeface="+mn-ea"/>
                <a:cs typeface="+mn-cs"/>
              </a:defRPr>
            </a:lvl1pPr>
            <a:lvl2pPr marL="457200" indent="0">
              <a:buNone/>
              <a:defRPr sz="2000">
                <a:solidFill>
                  <a:schemeClr val="bg1"/>
                </a:solidFill>
              </a:defRPr>
            </a:lvl2pPr>
          </a:lstStyle>
          <a:p>
            <a:pPr marL="228600" lvl="0" indent="-228600" algn="l" defTabSz="914400" rtl="0" eaLnBrk="1" latinLnBrk="0" hangingPunct="1">
              <a:lnSpc>
                <a:spcPct val="90000"/>
              </a:lnSpc>
              <a:spcBef>
                <a:spcPts val="1000"/>
              </a:spcBef>
            </a:pPr>
            <a:r>
              <a:rPr lang="es-CL" dirty="0"/>
              <a:t>LOREM </a:t>
            </a:r>
            <a:r>
              <a:rPr lang="es-CL" dirty="0" err="1"/>
              <a:t>ipsum</a:t>
            </a:r>
            <a:r>
              <a:rPr lang="es-CL" dirty="0"/>
              <a:t> </a:t>
            </a:r>
            <a:r>
              <a:rPr lang="es-MX" dirty="0"/>
              <a:t>DOLOR SIT</a:t>
            </a:r>
            <a:endParaRPr lang="es-CL" dirty="0"/>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7791450" y="4360499"/>
            <a:ext cx="684955" cy="499081"/>
          </a:xfrm>
          <a:prstGeom prst="rect">
            <a:avLst/>
          </a:prstGeom>
        </p:spPr>
        <p:txBody>
          <a:bodyPr/>
          <a:lstStyle>
            <a:lvl1pPr marL="0" indent="0">
              <a:buNone/>
              <a:defRPr sz="1100">
                <a:solidFill>
                  <a:schemeClr val="bg1"/>
                </a:solidFill>
              </a:defRPr>
            </a:lvl1pPr>
          </a:lstStyle>
          <a:p>
            <a:r>
              <a:rPr lang="es-CL" dirty="0"/>
              <a:t>Icono blanco</a:t>
            </a:r>
          </a:p>
        </p:txBody>
      </p:sp>
      <p:sp>
        <p:nvSpPr>
          <p:cNvPr id="34" name="Marcador de texto 27">
            <a:extLst>
              <a:ext uri="{FF2B5EF4-FFF2-40B4-BE49-F238E27FC236}">
                <a16:creationId xmlns:a16="http://schemas.microsoft.com/office/drawing/2014/main" id="{86779556-7548-CFFF-E740-0ED04014B431}"/>
              </a:ext>
            </a:extLst>
          </p:cNvPr>
          <p:cNvSpPr>
            <a:spLocks noGrp="1"/>
          </p:cNvSpPr>
          <p:nvPr>
            <p:ph type="body" sz="quarter" idx="29" hasCustomPrompt="1"/>
          </p:nvPr>
        </p:nvSpPr>
        <p:spPr>
          <a:xfrm>
            <a:off x="7317250" y="4945435"/>
            <a:ext cx="4205888" cy="657225"/>
          </a:xfrm>
          <a:custGeom>
            <a:avLst/>
            <a:gdLst>
              <a:gd name="connsiteX0" fmla="*/ 0 w 3799938"/>
              <a:gd name="connsiteY0" fmla="*/ 0 h 657225"/>
              <a:gd name="connsiteX1" fmla="*/ 3799938 w 3799938"/>
              <a:gd name="connsiteY1" fmla="*/ 0 h 657225"/>
              <a:gd name="connsiteX2" fmla="*/ 3799938 w 3799938"/>
              <a:gd name="connsiteY2" fmla="*/ 657225 h 657225"/>
              <a:gd name="connsiteX3" fmla="*/ 0 w 3799938"/>
              <a:gd name="connsiteY3" fmla="*/ 657225 h 657225"/>
              <a:gd name="connsiteX4" fmla="*/ 0 w 3799938"/>
              <a:gd name="connsiteY4" fmla="*/ 0 h 657225"/>
              <a:gd name="connsiteX0" fmla="*/ 7679 w 3807617"/>
              <a:gd name="connsiteY0" fmla="*/ 0 h 657225"/>
              <a:gd name="connsiteX1" fmla="*/ 3807617 w 3807617"/>
              <a:gd name="connsiteY1" fmla="*/ 0 h 657225"/>
              <a:gd name="connsiteX2" fmla="*/ 3807617 w 3807617"/>
              <a:gd name="connsiteY2" fmla="*/ 657225 h 657225"/>
              <a:gd name="connsiteX3" fmla="*/ 7679 w 3807617"/>
              <a:gd name="connsiteY3" fmla="*/ 657225 h 657225"/>
              <a:gd name="connsiteX4" fmla="*/ 0 w 3807617"/>
              <a:gd name="connsiteY4" fmla="*/ 315677 h 657225"/>
              <a:gd name="connsiteX5" fmla="*/ 7679 w 3807617"/>
              <a:gd name="connsiteY5" fmla="*/ 0 h 657225"/>
              <a:gd name="connsiteX0" fmla="*/ 463100 w 4263038"/>
              <a:gd name="connsiteY0" fmla="*/ 0 h 657225"/>
              <a:gd name="connsiteX1" fmla="*/ 4263038 w 4263038"/>
              <a:gd name="connsiteY1" fmla="*/ 0 h 657225"/>
              <a:gd name="connsiteX2" fmla="*/ 4263038 w 4263038"/>
              <a:gd name="connsiteY2" fmla="*/ 657225 h 657225"/>
              <a:gd name="connsiteX3" fmla="*/ 463100 w 4263038"/>
              <a:gd name="connsiteY3" fmla="*/ 657225 h 657225"/>
              <a:gd name="connsiteX4" fmla="*/ 0 w 4263038"/>
              <a:gd name="connsiteY4" fmla="*/ 319235 h 657225"/>
              <a:gd name="connsiteX5" fmla="*/ 463100 w 4263038"/>
              <a:gd name="connsiteY5" fmla="*/ 0 h 657225"/>
              <a:gd name="connsiteX0" fmla="*/ 405950 w 4205888"/>
              <a:gd name="connsiteY0" fmla="*/ 0 h 657225"/>
              <a:gd name="connsiteX1" fmla="*/ 4205888 w 4205888"/>
              <a:gd name="connsiteY1" fmla="*/ 0 h 657225"/>
              <a:gd name="connsiteX2" fmla="*/ 4205888 w 4205888"/>
              <a:gd name="connsiteY2" fmla="*/ 657225 h 657225"/>
              <a:gd name="connsiteX3" fmla="*/ 405950 w 4205888"/>
              <a:gd name="connsiteY3" fmla="*/ 657225 h 657225"/>
              <a:gd name="connsiteX4" fmla="*/ 0 w 4205888"/>
              <a:gd name="connsiteY4" fmla="*/ 335110 h 657225"/>
              <a:gd name="connsiteX5" fmla="*/ 405950 w 4205888"/>
              <a:gd name="connsiteY5"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888" h="657225">
                <a:moveTo>
                  <a:pt x="405950" y="0"/>
                </a:moveTo>
                <a:lnTo>
                  <a:pt x="4205888" y="0"/>
                </a:lnTo>
                <a:lnTo>
                  <a:pt x="4205888" y="657225"/>
                </a:lnTo>
                <a:lnTo>
                  <a:pt x="405950" y="657225"/>
                </a:lnTo>
                <a:lnTo>
                  <a:pt x="0" y="335110"/>
                </a:lnTo>
                <a:lnTo>
                  <a:pt x="405950" y="0"/>
                </a:lnTo>
                <a:close/>
              </a:path>
            </a:pathLst>
          </a:custGeom>
          <a:solidFill>
            <a:srgbClr val="DA322A"/>
          </a:solidFill>
          <a:ln>
            <a:noFill/>
          </a:ln>
        </p:spPr>
        <p:txBody>
          <a:bodyPr lIns="1260000" rIns="90000" anchor="ctr" anchorCtr="0"/>
          <a:lstStyle>
            <a:lvl1pPr marL="0" indent="0">
              <a:buFont typeface="Arial" panose="020B0604020202020204" pitchFamily="34" charset="0"/>
              <a:buNone/>
              <a:defRPr lang="es-CL" sz="1200" b="1" i="0" kern="1200" cap="all" baseline="0" dirty="0">
                <a:solidFill>
                  <a:schemeClr val="bg1"/>
                </a:solidFill>
                <a:latin typeface="Montserrat" pitchFamily="2" charset="77"/>
                <a:ea typeface="+mn-ea"/>
                <a:cs typeface="+mn-cs"/>
              </a:defRPr>
            </a:lvl1pPr>
            <a:lvl2pPr marL="457200" indent="0">
              <a:buNone/>
              <a:defRPr sz="2000">
                <a:solidFill>
                  <a:schemeClr val="bg1"/>
                </a:solidFill>
              </a:defRPr>
            </a:lvl2pPr>
          </a:lstStyle>
          <a:p>
            <a:pPr marL="228600" lvl="0" indent="-228600" algn="l" defTabSz="914400" rtl="0" eaLnBrk="1" latinLnBrk="0" hangingPunct="1">
              <a:lnSpc>
                <a:spcPct val="90000"/>
              </a:lnSpc>
              <a:spcBef>
                <a:spcPts val="1000"/>
              </a:spcBef>
            </a:pPr>
            <a:r>
              <a:rPr lang="es-CL" dirty="0"/>
              <a:t>LOREM </a:t>
            </a:r>
            <a:r>
              <a:rPr lang="es-CL" dirty="0" err="1"/>
              <a:t>ipsum</a:t>
            </a:r>
            <a:r>
              <a:rPr lang="es-CL" dirty="0"/>
              <a:t> </a:t>
            </a:r>
            <a:r>
              <a:rPr lang="es-MX" dirty="0"/>
              <a:t>DOLOR SIT</a:t>
            </a:r>
            <a:endParaRPr lang="es-CL" dirty="0"/>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791450" y="5021067"/>
            <a:ext cx="684955" cy="499081"/>
          </a:xfrm>
          <a:prstGeom prst="rect">
            <a:avLst/>
          </a:prstGeom>
        </p:spPr>
        <p:txBody>
          <a:bodyPr/>
          <a:lstStyle>
            <a:lvl1pPr marL="0" indent="0">
              <a:buNone/>
              <a:defRPr sz="1100">
                <a:solidFill>
                  <a:schemeClr val="bg1"/>
                </a:solidFill>
              </a:defRPr>
            </a:lvl1pPr>
          </a:lstStyle>
          <a:p>
            <a:r>
              <a:rPr lang="es-CL" dirty="0"/>
              <a:t>Icono blanco</a:t>
            </a:r>
          </a:p>
        </p:txBody>
      </p:sp>
      <p:sp>
        <p:nvSpPr>
          <p:cNvPr id="35" name="Marcador de texto 27">
            <a:extLst>
              <a:ext uri="{FF2B5EF4-FFF2-40B4-BE49-F238E27FC236}">
                <a16:creationId xmlns:a16="http://schemas.microsoft.com/office/drawing/2014/main" id="{A77332F4-A8A3-4C09-B56D-5445A0BF382E}"/>
              </a:ext>
            </a:extLst>
          </p:cNvPr>
          <p:cNvSpPr>
            <a:spLocks noGrp="1"/>
          </p:cNvSpPr>
          <p:nvPr>
            <p:ph type="body" sz="quarter" idx="30" hasCustomPrompt="1"/>
          </p:nvPr>
        </p:nvSpPr>
        <p:spPr>
          <a:xfrm>
            <a:off x="7317250" y="5608089"/>
            <a:ext cx="4205888" cy="657225"/>
          </a:xfrm>
          <a:custGeom>
            <a:avLst/>
            <a:gdLst>
              <a:gd name="connsiteX0" fmla="*/ 0 w 3799938"/>
              <a:gd name="connsiteY0" fmla="*/ 0 h 657225"/>
              <a:gd name="connsiteX1" fmla="*/ 3799938 w 3799938"/>
              <a:gd name="connsiteY1" fmla="*/ 0 h 657225"/>
              <a:gd name="connsiteX2" fmla="*/ 3799938 w 3799938"/>
              <a:gd name="connsiteY2" fmla="*/ 657225 h 657225"/>
              <a:gd name="connsiteX3" fmla="*/ 0 w 3799938"/>
              <a:gd name="connsiteY3" fmla="*/ 657225 h 657225"/>
              <a:gd name="connsiteX4" fmla="*/ 0 w 3799938"/>
              <a:gd name="connsiteY4" fmla="*/ 0 h 657225"/>
              <a:gd name="connsiteX0" fmla="*/ 7679 w 3807617"/>
              <a:gd name="connsiteY0" fmla="*/ 0 h 657225"/>
              <a:gd name="connsiteX1" fmla="*/ 3807617 w 3807617"/>
              <a:gd name="connsiteY1" fmla="*/ 0 h 657225"/>
              <a:gd name="connsiteX2" fmla="*/ 3807617 w 3807617"/>
              <a:gd name="connsiteY2" fmla="*/ 657225 h 657225"/>
              <a:gd name="connsiteX3" fmla="*/ 7679 w 3807617"/>
              <a:gd name="connsiteY3" fmla="*/ 657225 h 657225"/>
              <a:gd name="connsiteX4" fmla="*/ 0 w 3807617"/>
              <a:gd name="connsiteY4" fmla="*/ 315677 h 657225"/>
              <a:gd name="connsiteX5" fmla="*/ 7679 w 3807617"/>
              <a:gd name="connsiteY5" fmla="*/ 0 h 657225"/>
              <a:gd name="connsiteX0" fmla="*/ 463100 w 4263038"/>
              <a:gd name="connsiteY0" fmla="*/ 0 h 657225"/>
              <a:gd name="connsiteX1" fmla="*/ 4263038 w 4263038"/>
              <a:gd name="connsiteY1" fmla="*/ 0 h 657225"/>
              <a:gd name="connsiteX2" fmla="*/ 4263038 w 4263038"/>
              <a:gd name="connsiteY2" fmla="*/ 657225 h 657225"/>
              <a:gd name="connsiteX3" fmla="*/ 463100 w 4263038"/>
              <a:gd name="connsiteY3" fmla="*/ 657225 h 657225"/>
              <a:gd name="connsiteX4" fmla="*/ 0 w 4263038"/>
              <a:gd name="connsiteY4" fmla="*/ 319235 h 657225"/>
              <a:gd name="connsiteX5" fmla="*/ 463100 w 4263038"/>
              <a:gd name="connsiteY5" fmla="*/ 0 h 657225"/>
              <a:gd name="connsiteX0" fmla="*/ 405950 w 4205888"/>
              <a:gd name="connsiteY0" fmla="*/ 0 h 657225"/>
              <a:gd name="connsiteX1" fmla="*/ 4205888 w 4205888"/>
              <a:gd name="connsiteY1" fmla="*/ 0 h 657225"/>
              <a:gd name="connsiteX2" fmla="*/ 4205888 w 4205888"/>
              <a:gd name="connsiteY2" fmla="*/ 657225 h 657225"/>
              <a:gd name="connsiteX3" fmla="*/ 405950 w 4205888"/>
              <a:gd name="connsiteY3" fmla="*/ 657225 h 657225"/>
              <a:gd name="connsiteX4" fmla="*/ 0 w 4205888"/>
              <a:gd name="connsiteY4" fmla="*/ 335110 h 657225"/>
              <a:gd name="connsiteX5" fmla="*/ 405950 w 4205888"/>
              <a:gd name="connsiteY5"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888" h="657225">
                <a:moveTo>
                  <a:pt x="405950" y="0"/>
                </a:moveTo>
                <a:lnTo>
                  <a:pt x="4205888" y="0"/>
                </a:lnTo>
                <a:lnTo>
                  <a:pt x="4205888" y="657225"/>
                </a:lnTo>
                <a:lnTo>
                  <a:pt x="405950" y="657225"/>
                </a:lnTo>
                <a:lnTo>
                  <a:pt x="0" y="335110"/>
                </a:lnTo>
                <a:lnTo>
                  <a:pt x="405950" y="0"/>
                </a:lnTo>
                <a:close/>
              </a:path>
            </a:pathLst>
          </a:custGeom>
          <a:solidFill>
            <a:srgbClr val="E68600"/>
          </a:solidFill>
          <a:ln>
            <a:noFill/>
          </a:ln>
        </p:spPr>
        <p:txBody>
          <a:bodyPr lIns="1260000" rIns="90000" anchor="ctr" anchorCtr="0"/>
          <a:lstStyle>
            <a:lvl1pPr marL="0" indent="0">
              <a:buFont typeface="Arial" panose="020B0604020202020204" pitchFamily="34" charset="0"/>
              <a:buNone/>
              <a:defRPr lang="es-CL" sz="1200" b="1" i="0" kern="1200" cap="all" baseline="0" dirty="0">
                <a:solidFill>
                  <a:schemeClr val="bg1"/>
                </a:solidFill>
                <a:latin typeface="Montserrat" pitchFamily="2" charset="77"/>
                <a:ea typeface="+mn-ea"/>
                <a:cs typeface="+mn-cs"/>
              </a:defRPr>
            </a:lvl1pPr>
            <a:lvl2pPr marL="457200" indent="0">
              <a:buNone/>
              <a:defRPr sz="2000">
                <a:solidFill>
                  <a:schemeClr val="bg1"/>
                </a:solidFill>
              </a:defRPr>
            </a:lvl2pPr>
          </a:lstStyle>
          <a:p>
            <a:pPr marL="228600" lvl="0" indent="-228600" algn="l" defTabSz="914400" rtl="0" eaLnBrk="1" latinLnBrk="0" hangingPunct="1">
              <a:lnSpc>
                <a:spcPct val="90000"/>
              </a:lnSpc>
              <a:spcBef>
                <a:spcPts val="1000"/>
              </a:spcBef>
            </a:pPr>
            <a:r>
              <a:rPr lang="es-CL" dirty="0"/>
              <a:t>LOREM </a:t>
            </a:r>
            <a:r>
              <a:rPr lang="es-CL" dirty="0" err="1"/>
              <a:t>ipsum</a:t>
            </a:r>
            <a:r>
              <a:rPr lang="es-CL" dirty="0"/>
              <a:t> </a:t>
            </a:r>
            <a:r>
              <a:rPr lang="es-MX" dirty="0"/>
              <a:t>DOLOR SIT</a:t>
            </a:r>
            <a:endParaRPr lang="es-CL" dirty="0"/>
          </a:p>
        </p:txBody>
      </p:sp>
      <p:sp>
        <p:nvSpPr>
          <p:cNvPr id="40" name="Marcador de posición de imagen 36">
            <a:extLst>
              <a:ext uri="{FF2B5EF4-FFF2-40B4-BE49-F238E27FC236}">
                <a16:creationId xmlns:a16="http://schemas.microsoft.com/office/drawing/2014/main" id="{D60F8788-8A41-854E-9DEC-25B7B2FCDDF8}"/>
              </a:ext>
            </a:extLst>
          </p:cNvPr>
          <p:cNvSpPr>
            <a:spLocks noGrp="1"/>
          </p:cNvSpPr>
          <p:nvPr>
            <p:ph type="pic" sz="quarter" idx="25" hasCustomPrompt="1"/>
          </p:nvPr>
        </p:nvSpPr>
        <p:spPr>
          <a:xfrm>
            <a:off x="7808309" y="5694504"/>
            <a:ext cx="684955" cy="499081"/>
          </a:xfrm>
          <a:prstGeom prst="rect">
            <a:avLst/>
          </a:prstGeom>
        </p:spPr>
        <p:txBody>
          <a:bodyPr/>
          <a:lstStyle>
            <a:lvl1pPr marL="0" indent="0">
              <a:buNone/>
              <a:defRPr sz="1100">
                <a:solidFill>
                  <a:schemeClr val="bg1"/>
                </a:solidFill>
              </a:defRPr>
            </a:lvl1pPr>
          </a:lstStyle>
          <a:p>
            <a:r>
              <a:rPr lang="es-CL" dirty="0"/>
              <a:t>Icono blanco</a:t>
            </a:r>
          </a:p>
        </p:txBody>
      </p:sp>
    </p:spTree>
    <p:extLst>
      <p:ext uri="{BB962C8B-B14F-4D97-AF65-F5344CB8AC3E}">
        <p14:creationId xmlns:p14="http://schemas.microsoft.com/office/powerpoint/2010/main" val="49533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stado-Santiag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86C9882-B299-34C0-9269-2C21747120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57A65AB8-7F4F-E5C7-8186-2BE5C3669C28}"/>
              </a:ext>
            </a:extLst>
          </p:cNvPr>
          <p:cNvSpPr>
            <a:spLocks noGrp="1"/>
          </p:cNvSpPr>
          <p:nvPr>
            <p:ph type="ctrTitle" hasCustomPrompt="1"/>
          </p:nvPr>
        </p:nvSpPr>
        <p:spPr>
          <a:xfrm>
            <a:off x="3953452" y="1469870"/>
            <a:ext cx="758835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32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9" name="Subtítulo 2">
            <a:extLst>
              <a:ext uri="{FF2B5EF4-FFF2-40B4-BE49-F238E27FC236}">
                <a16:creationId xmlns:a16="http://schemas.microsoft.com/office/drawing/2014/main" id="{769FCB77-673D-8F4F-4767-E301023C8058}"/>
              </a:ext>
            </a:extLst>
          </p:cNvPr>
          <p:cNvSpPr>
            <a:spLocks noGrp="1"/>
          </p:cNvSpPr>
          <p:nvPr>
            <p:ph type="subTitle" idx="1" hasCustomPrompt="1"/>
          </p:nvPr>
        </p:nvSpPr>
        <p:spPr>
          <a:xfrm>
            <a:off x="3953451" y="2532599"/>
            <a:ext cx="7588355" cy="710138"/>
          </a:xfrm>
          <a:prstGeom prst="rect">
            <a:avLst/>
          </a:prstGeom>
        </p:spPr>
        <p:txBody>
          <a:bodyPr/>
          <a:lstStyle>
            <a:lvl1pPr marL="0" indent="0" algn="l">
              <a:buNone/>
              <a:defRPr sz="1800" b="0" i="0">
                <a:solidFill>
                  <a:schemeClr val="tx1">
                    <a:lumMod val="50000"/>
                    <a:lumOff val="50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bajada</a:t>
            </a:r>
            <a:endParaRPr lang="es-CL" dirty="0"/>
          </a:p>
        </p:txBody>
      </p:sp>
      <p:sp>
        <p:nvSpPr>
          <p:cNvPr id="20" name="Marcador de texto 19">
            <a:extLst>
              <a:ext uri="{FF2B5EF4-FFF2-40B4-BE49-F238E27FC236}">
                <a16:creationId xmlns:a16="http://schemas.microsoft.com/office/drawing/2014/main" id="{90D9F57E-5B3C-327A-4B4A-DE2A4EDCE9EB}"/>
              </a:ext>
            </a:extLst>
          </p:cNvPr>
          <p:cNvSpPr>
            <a:spLocks noGrp="1"/>
          </p:cNvSpPr>
          <p:nvPr>
            <p:ph type="body" sz="quarter" idx="10" hasCustomPrompt="1"/>
          </p:nvPr>
        </p:nvSpPr>
        <p:spPr>
          <a:xfrm>
            <a:off x="6262459" y="3609905"/>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01</a:t>
            </a:r>
          </a:p>
        </p:txBody>
      </p:sp>
      <p:sp>
        <p:nvSpPr>
          <p:cNvPr id="21" name="Marcador de texto 19">
            <a:extLst>
              <a:ext uri="{FF2B5EF4-FFF2-40B4-BE49-F238E27FC236}">
                <a16:creationId xmlns:a16="http://schemas.microsoft.com/office/drawing/2014/main" id="{C20760AA-987E-8003-1D74-AF30468C72A9}"/>
              </a:ext>
            </a:extLst>
          </p:cNvPr>
          <p:cNvSpPr>
            <a:spLocks noGrp="1"/>
          </p:cNvSpPr>
          <p:nvPr>
            <p:ph type="body" sz="quarter" idx="11" hasCustomPrompt="1"/>
          </p:nvPr>
        </p:nvSpPr>
        <p:spPr>
          <a:xfrm>
            <a:off x="6262458" y="4272558"/>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02</a:t>
            </a:r>
          </a:p>
        </p:txBody>
      </p:sp>
      <p:sp>
        <p:nvSpPr>
          <p:cNvPr id="22" name="Marcador de texto 19">
            <a:extLst>
              <a:ext uri="{FF2B5EF4-FFF2-40B4-BE49-F238E27FC236}">
                <a16:creationId xmlns:a16="http://schemas.microsoft.com/office/drawing/2014/main" id="{F4674C6B-3599-0F92-4B1F-4841396438C4}"/>
              </a:ext>
            </a:extLst>
          </p:cNvPr>
          <p:cNvSpPr>
            <a:spLocks noGrp="1"/>
          </p:cNvSpPr>
          <p:nvPr>
            <p:ph type="body" sz="quarter" idx="12" hasCustomPrompt="1"/>
          </p:nvPr>
        </p:nvSpPr>
        <p:spPr>
          <a:xfrm>
            <a:off x="6262457" y="4956887"/>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03</a:t>
            </a:r>
          </a:p>
        </p:txBody>
      </p:sp>
      <p:sp>
        <p:nvSpPr>
          <p:cNvPr id="23" name="Marcador de texto 19">
            <a:extLst>
              <a:ext uri="{FF2B5EF4-FFF2-40B4-BE49-F238E27FC236}">
                <a16:creationId xmlns:a16="http://schemas.microsoft.com/office/drawing/2014/main" id="{D8C95EC1-8713-C68C-32E9-8BC6E6EC5D63}"/>
              </a:ext>
            </a:extLst>
          </p:cNvPr>
          <p:cNvSpPr>
            <a:spLocks noGrp="1"/>
          </p:cNvSpPr>
          <p:nvPr>
            <p:ph type="body" sz="quarter" idx="13" hasCustomPrompt="1"/>
          </p:nvPr>
        </p:nvSpPr>
        <p:spPr>
          <a:xfrm>
            <a:off x="6262457" y="5676137"/>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04</a:t>
            </a:r>
          </a:p>
        </p:txBody>
      </p:sp>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3970750" y="3632876"/>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5" name="Marcador de texto 19">
            <a:extLst>
              <a:ext uri="{FF2B5EF4-FFF2-40B4-BE49-F238E27FC236}">
                <a16:creationId xmlns:a16="http://schemas.microsoft.com/office/drawing/2014/main" id="{CD4564EE-9ABC-E4B4-EE05-0A3ED1DFC3E9}"/>
              </a:ext>
            </a:extLst>
          </p:cNvPr>
          <p:cNvSpPr>
            <a:spLocks noGrp="1"/>
          </p:cNvSpPr>
          <p:nvPr>
            <p:ph type="body" sz="quarter" idx="15" hasCustomPrompt="1"/>
          </p:nvPr>
        </p:nvSpPr>
        <p:spPr>
          <a:xfrm>
            <a:off x="3970750" y="4296624"/>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6" name="Marcador de texto 19">
            <a:extLst>
              <a:ext uri="{FF2B5EF4-FFF2-40B4-BE49-F238E27FC236}">
                <a16:creationId xmlns:a16="http://schemas.microsoft.com/office/drawing/2014/main" id="{0A4C9B63-C44E-E727-7BB3-B3269E25DD6A}"/>
              </a:ext>
            </a:extLst>
          </p:cNvPr>
          <p:cNvSpPr>
            <a:spLocks noGrp="1"/>
          </p:cNvSpPr>
          <p:nvPr>
            <p:ph type="body" sz="quarter" idx="16" hasCustomPrompt="1"/>
          </p:nvPr>
        </p:nvSpPr>
        <p:spPr>
          <a:xfrm>
            <a:off x="3970750" y="4971690"/>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7" name="Marcador de texto 19">
            <a:extLst>
              <a:ext uri="{FF2B5EF4-FFF2-40B4-BE49-F238E27FC236}">
                <a16:creationId xmlns:a16="http://schemas.microsoft.com/office/drawing/2014/main" id="{AA67ABC5-525F-A8B4-AACF-56C1E921E68D}"/>
              </a:ext>
            </a:extLst>
          </p:cNvPr>
          <p:cNvSpPr>
            <a:spLocks noGrp="1"/>
          </p:cNvSpPr>
          <p:nvPr>
            <p:ph type="body" sz="quarter" idx="17" hasCustomPrompt="1"/>
          </p:nvPr>
        </p:nvSpPr>
        <p:spPr>
          <a:xfrm>
            <a:off x="3983561" y="5665958"/>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8" name="Marcador de texto 27">
            <a:extLst>
              <a:ext uri="{FF2B5EF4-FFF2-40B4-BE49-F238E27FC236}">
                <a16:creationId xmlns:a16="http://schemas.microsoft.com/office/drawing/2014/main" id="{6E510C2C-FC0B-A16C-B7A1-750381421C5D}"/>
              </a:ext>
            </a:extLst>
          </p:cNvPr>
          <p:cNvSpPr>
            <a:spLocks noGrp="1"/>
          </p:cNvSpPr>
          <p:nvPr>
            <p:ph type="body" sz="quarter" idx="27" hasCustomPrompt="1"/>
          </p:nvPr>
        </p:nvSpPr>
        <p:spPr>
          <a:xfrm>
            <a:off x="7322583" y="3599096"/>
            <a:ext cx="4205888" cy="657225"/>
          </a:xfrm>
          <a:custGeom>
            <a:avLst/>
            <a:gdLst>
              <a:gd name="connsiteX0" fmla="*/ 0 w 3799938"/>
              <a:gd name="connsiteY0" fmla="*/ 0 h 657225"/>
              <a:gd name="connsiteX1" fmla="*/ 3799938 w 3799938"/>
              <a:gd name="connsiteY1" fmla="*/ 0 h 657225"/>
              <a:gd name="connsiteX2" fmla="*/ 3799938 w 3799938"/>
              <a:gd name="connsiteY2" fmla="*/ 657225 h 657225"/>
              <a:gd name="connsiteX3" fmla="*/ 0 w 3799938"/>
              <a:gd name="connsiteY3" fmla="*/ 657225 h 657225"/>
              <a:gd name="connsiteX4" fmla="*/ 0 w 3799938"/>
              <a:gd name="connsiteY4" fmla="*/ 0 h 657225"/>
              <a:gd name="connsiteX0" fmla="*/ 7679 w 3807617"/>
              <a:gd name="connsiteY0" fmla="*/ 0 h 657225"/>
              <a:gd name="connsiteX1" fmla="*/ 3807617 w 3807617"/>
              <a:gd name="connsiteY1" fmla="*/ 0 h 657225"/>
              <a:gd name="connsiteX2" fmla="*/ 3807617 w 3807617"/>
              <a:gd name="connsiteY2" fmla="*/ 657225 h 657225"/>
              <a:gd name="connsiteX3" fmla="*/ 7679 w 3807617"/>
              <a:gd name="connsiteY3" fmla="*/ 657225 h 657225"/>
              <a:gd name="connsiteX4" fmla="*/ 0 w 3807617"/>
              <a:gd name="connsiteY4" fmla="*/ 315677 h 657225"/>
              <a:gd name="connsiteX5" fmla="*/ 7679 w 3807617"/>
              <a:gd name="connsiteY5" fmla="*/ 0 h 657225"/>
              <a:gd name="connsiteX0" fmla="*/ 463100 w 4263038"/>
              <a:gd name="connsiteY0" fmla="*/ 0 h 657225"/>
              <a:gd name="connsiteX1" fmla="*/ 4263038 w 4263038"/>
              <a:gd name="connsiteY1" fmla="*/ 0 h 657225"/>
              <a:gd name="connsiteX2" fmla="*/ 4263038 w 4263038"/>
              <a:gd name="connsiteY2" fmla="*/ 657225 h 657225"/>
              <a:gd name="connsiteX3" fmla="*/ 463100 w 4263038"/>
              <a:gd name="connsiteY3" fmla="*/ 657225 h 657225"/>
              <a:gd name="connsiteX4" fmla="*/ 0 w 4263038"/>
              <a:gd name="connsiteY4" fmla="*/ 319235 h 657225"/>
              <a:gd name="connsiteX5" fmla="*/ 463100 w 4263038"/>
              <a:gd name="connsiteY5" fmla="*/ 0 h 657225"/>
              <a:gd name="connsiteX0" fmla="*/ 405950 w 4205888"/>
              <a:gd name="connsiteY0" fmla="*/ 0 h 657225"/>
              <a:gd name="connsiteX1" fmla="*/ 4205888 w 4205888"/>
              <a:gd name="connsiteY1" fmla="*/ 0 h 657225"/>
              <a:gd name="connsiteX2" fmla="*/ 4205888 w 4205888"/>
              <a:gd name="connsiteY2" fmla="*/ 657225 h 657225"/>
              <a:gd name="connsiteX3" fmla="*/ 405950 w 4205888"/>
              <a:gd name="connsiteY3" fmla="*/ 657225 h 657225"/>
              <a:gd name="connsiteX4" fmla="*/ 0 w 4205888"/>
              <a:gd name="connsiteY4" fmla="*/ 335110 h 657225"/>
              <a:gd name="connsiteX5" fmla="*/ 405950 w 4205888"/>
              <a:gd name="connsiteY5"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888" h="657225">
                <a:moveTo>
                  <a:pt x="405950" y="0"/>
                </a:moveTo>
                <a:lnTo>
                  <a:pt x="4205888" y="0"/>
                </a:lnTo>
                <a:lnTo>
                  <a:pt x="4205888" y="657225"/>
                </a:lnTo>
                <a:lnTo>
                  <a:pt x="405950" y="657225"/>
                </a:lnTo>
                <a:lnTo>
                  <a:pt x="0" y="335110"/>
                </a:lnTo>
                <a:lnTo>
                  <a:pt x="405950" y="0"/>
                </a:lnTo>
                <a:close/>
              </a:path>
            </a:pathLst>
          </a:custGeom>
          <a:solidFill>
            <a:srgbClr val="B21522"/>
          </a:solidFill>
          <a:ln>
            <a:noFill/>
          </a:ln>
        </p:spPr>
        <p:txBody>
          <a:bodyPr lIns="1260000" rIns="90000" anchor="ctr" anchorCtr="0"/>
          <a:lstStyle>
            <a:lvl1pPr marL="0" indent="0">
              <a:buFont typeface="Arial" panose="020B0604020202020204" pitchFamily="34" charset="0"/>
              <a:buNone/>
              <a:defRPr lang="es-CL" sz="1200" b="1" i="0" kern="1200" cap="all" baseline="0" dirty="0">
                <a:solidFill>
                  <a:schemeClr val="bg1"/>
                </a:solidFill>
                <a:latin typeface="Montserrat" pitchFamily="2" charset="77"/>
                <a:ea typeface="+mn-ea"/>
                <a:cs typeface="+mn-cs"/>
              </a:defRPr>
            </a:lvl1pPr>
            <a:lvl2pPr marL="457200" indent="0">
              <a:buNone/>
              <a:defRPr sz="2000">
                <a:solidFill>
                  <a:schemeClr val="bg1"/>
                </a:solidFill>
              </a:defRPr>
            </a:lvl2pPr>
          </a:lstStyle>
          <a:p>
            <a:pPr marL="228600" lvl="0" indent="-228600" algn="l" defTabSz="914400" rtl="0" eaLnBrk="1" latinLnBrk="0" hangingPunct="1">
              <a:lnSpc>
                <a:spcPct val="90000"/>
              </a:lnSpc>
              <a:spcBef>
                <a:spcPts val="1000"/>
              </a:spcBef>
            </a:pPr>
            <a:r>
              <a:rPr lang="es-CL" dirty="0"/>
              <a:t>LOREM </a:t>
            </a:r>
            <a:r>
              <a:rPr lang="es-CL" dirty="0" err="1"/>
              <a:t>ipsum</a:t>
            </a:r>
            <a:r>
              <a:rPr lang="es-CL" dirty="0"/>
              <a:t> </a:t>
            </a:r>
            <a:r>
              <a:rPr lang="es-MX" dirty="0"/>
              <a:t>DOLOR SIT</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7791450" y="3708031"/>
            <a:ext cx="684955" cy="499081"/>
          </a:xfrm>
          <a:prstGeom prst="rect">
            <a:avLst/>
          </a:prstGeom>
        </p:spPr>
        <p:txBody>
          <a:bodyPr/>
          <a:lstStyle>
            <a:lvl1pPr marL="0" indent="0">
              <a:buNone/>
              <a:defRPr sz="1100">
                <a:solidFill>
                  <a:schemeClr val="bg1"/>
                </a:solidFill>
              </a:defRPr>
            </a:lvl1pPr>
          </a:lstStyle>
          <a:p>
            <a:r>
              <a:rPr lang="es-CL" dirty="0"/>
              <a:t>Icono blanco</a:t>
            </a:r>
          </a:p>
        </p:txBody>
      </p:sp>
      <p:sp>
        <p:nvSpPr>
          <p:cNvPr id="29" name="Marcador de texto 27">
            <a:extLst>
              <a:ext uri="{FF2B5EF4-FFF2-40B4-BE49-F238E27FC236}">
                <a16:creationId xmlns:a16="http://schemas.microsoft.com/office/drawing/2014/main" id="{D9BCE41E-3597-ED8B-FA20-8643433BE5A1}"/>
              </a:ext>
            </a:extLst>
          </p:cNvPr>
          <p:cNvSpPr>
            <a:spLocks noGrp="1"/>
          </p:cNvSpPr>
          <p:nvPr>
            <p:ph type="body" sz="quarter" idx="28" hasCustomPrompt="1"/>
          </p:nvPr>
        </p:nvSpPr>
        <p:spPr>
          <a:xfrm>
            <a:off x="7322583" y="4272558"/>
            <a:ext cx="4205888" cy="657225"/>
          </a:xfrm>
          <a:custGeom>
            <a:avLst/>
            <a:gdLst>
              <a:gd name="connsiteX0" fmla="*/ 0 w 3799938"/>
              <a:gd name="connsiteY0" fmla="*/ 0 h 657225"/>
              <a:gd name="connsiteX1" fmla="*/ 3799938 w 3799938"/>
              <a:gd name="connsiteY1" fmla="*/ 0 h 657225"/>
              <a:gd name="connsiteX2" fmla="*/ 3799938 w 3799938"/>
              <a:gd name="connsiteY2" fmla="*/ 657225 h 657225"/>
              <a:gd name="connsiteX3" fmla="*/ 0 w 3799938"/>
              <a:gd name="connsiteY3" fmla="*/ 657225 h 657225"/>
              <a:gd name="connsiteX4" fmla="*/ 0 w 3799938"/>
              <a:gd name="connsiteY4" fmla="*/ 0 h 657225"/>
              <a:gd name="connsiteX0" fmla="*/ 7679 w 3807617"/>
              <a:gd name="connsiteY0" fmla="*/ 0 h 657225"/>
              <a:gd name="connsiteX1" fmla="*/ 3807617 w 3807617"/>
              <a:gd name="connsiteY1" fmla="*/ 0 h 657225"/>
              <a:gd name="connsiteX2" fmla="*/ 3807617 w 3807617"/>
              <a:gd name="connsiteY2" fmla="*/ 657225 h 657225"/>
              <a:gd name="connsiteX3" fmla="*/ 7679 w 3807617"/>
              <a:gd name="connsiteY3" fmla="*/ 657225 h 657225"/>
              <a:gd name="connsiteX4" fmla="*/ 0 w 3807617"/>
              <a:gd name="connsiteY4" fmla="*/ 315677 h 657225"/>
              <a:gd name="connsiteX5" fmla="*/ 7679 w 3807617"/>
              <a:gd name="connsiteY5" fmla="*/ 0 h 657225"/>
              <a:gd name="connsiteX0" fmla="*/ 463100 w 4263038"/>
              <a:gd name="connsiteY0" fmla="*/ 0 h 657225"/>
              <a:gd name="connsiteX1" fmla="*/ 4263038 w 4263038"/>
              <a:gd name="connsiteY1" fmla="*/ 0 h 657225"/>
              <a:gd name="connsiteX2" fmla="*/ 4263038 w 4263038"/>
              <a:gd name="connsiteY2" fmla="*/ 657225 h 657225"/>
              <a:gd name="connsiteX3" fmla="*/ 463100 w 4263038"/>
              <a:gd name="connsiteY3" fmla="*/ 657225 h 657225"/>
              <a:gd name="connsiteX4" fmla="*/ 0 w 4263038"/>
              <a:gd name="connsiteY4" fmla="*/ 319235 h 657225"/>
              <a:gd name="connsiteX5" fmla="*/ 463100 w 4263038"/>
              <a:gd name="connsiteY5" fmla="*/ 0 h 657225"/>
              <a:gd name="connsiteX0" fmla="*/ 405950 w 4205888"/>
              <a:gd name="connsiteY0" fmla="*/ 0 h 657225"/>
              <a:gd name="connsiteX1" fmla="*/ 4205888 w 4205888"/>
              <a:gd name="connsiteY1" fmla="*/ 0 h 657225"/>
              <a:gd name="connsiteX2" fmla="*/ 4205888 w 4205888"/>
              <a:gd name="connsiteY2" fmla="*/ 657225 h 657225"/>
              <a:gd name="connsiteX3" fmla="*/ 405950 w 4205888"/>
              <a:gd name="connsiteY3" fmla="*/ 657225 h 657225"/>
              <a:gd name="connsiteX4" fmla="*/ 0 w 4205888"/>
              <a:gd name="connsiteY4" fmla="*/ 335110 h 657225"/>
              <a:gd name="connsiteX5" fmla="*/ 405950 w 4205888"/>
              <a:gd name="connsiteY5"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888" h="657225">
                <a:moveTo>
                  <a:pt x="405950" y="0"/>
                </a:moveTo>
                <a:lnTo>
                  <a:pt x="4205888" y="0"/>
                </a:lnTo>
                <a:lnTo>
                  <a:pt x="4205888" y="657225"/>
                </a:lnTo>
                <a:lnTo>
                  <a:pt x="405950" y="657225"/>
                </a:lnTo>
                <a:lnTo>
                  <a:pt x="0" y="335110"/>
                </a:lnTo>
                <a:lnTo>
                  <a:pt x="405950" y="0"/>
                </a:lnTo>
                <a:close/>
              </a:path>
            </a:pathLst>
          </a:custGeom>
          <a:solidFill>
            <a:srgbClr val="D91C72"/>
          </a:solidFill>
          <a:ln>
            <a:noFill/>
          </a:ln>
        </p:spPr>
        <p:txBody>
          <a:bodyPr lIns="1260000" rIns="90000" anchor="ctr" anchorCtr="0"/>
          <a:lstStyle>
            <a:lvl1pPr marL="0" indent="0">
              <a:buFont typeface="Arial" panose="020B0604020202020204" pitchFamily="34" charset="0"/>
              <a:buNone/>
              <a:defRPr lang="es-CL" sz="1200" b="1" i="0" kern="1200" cap="all" baseline="0" dirty="0">
                <a:solidFill>
                  <a:schemeClr val="bg1"/>
                </a:solidFill>
                <a:latin typeface="Montserrat" pitchFamily="2" charset="77"/>
                <a:ea typeface="+mn-ea"/>
                <a:cs typeface="+mn-cs"/>
              </a:defRPr>
            </a:lvl1pPr>
            <a:lvl2pPr marL="457200" indent="0">
              <a:buNone/>
              <a:defRPr sz="2000">
                <a:solidFill>
                  <a:schemeClr val="bg1"/>
                </a:solidFill>
              </a:defRPr>
            </a:lvl2pPr>
          </a:lstStyle>
          <a:p>
            <a:pPr marL="228600" lvl="0" indent="-228600" algn="l" defTabSz="914400" rtl="0" eaLnBrk="1" latinLnBrk="0" hangingPunct="1">
              <a:lnSpc>
                <a:spcPct val="90000"/>
              </a:lnSpc>
              <a:spcBef>
                <a:spcPts val="1000"/>
              </a:spcBef>
            </a:pPr>
            <a:r>
              <a:rPr lang="es-CL" dirty="0"/>
              <a:t>LOREM </a:t>
            </a:r>
            <a:r>
              <a:rPr lang="es-CL" dirty="0" err="1"/>
              <a:t>ipsum</a:t>
            </a:r>
            <a:r>
              <a:rPr lang="es-CL" dirty="0"/>
              <a:t> </a:t>
            </a:r>
            <a:r>
              <a:rPr lang="es-MX" dirty="0"/>
              <a:t>DOLOR SIT</a:t>
            </a:r>
            <a:endParaRPr lang="es-CL" dirty="0"/>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7791450" y="4360499"/>
            <a:ext cx="684955" cy="499081"/>
          </a:xfrm>
          <a:prstGeom prst="rect">
            <a:avLst/>
          </a:prstGeom>
        </p:spPr>
        <p:txBody>
          <a:bodyPr/>
          <a:lstStyle>
            <a:lvl1pPr marL="0" indent="0">
              <a:buNone/>
              <a:defRPr sz="1100">
                <a:solidFill>
                  <a:schemeClr val="bg1"/>
                </a:solidFill>
              </a:defRPr>
            </a:lvl1pPr>
          </a:lstStyle>
          <a:p>
            <a:r>
              <a:rPr lang="es-CL" dirty="0"/>
              <a:t>Icono blanco</a:t>
            </a:r>
          </a:p>
        </p:txBody>
      </p:sp>
      <p:sp>
        <p:nvSpPr>
          <p:cNvPr id="34" name="Marcador de texto 27">
            <a:extLst>
              <a:ext uri="{FF2B5EF4-FFF2-40B4-BE49-F238E27FC236}">
                <a16:creationId xmlns:a16="http://schemas.microsoft.com/office/drawing/2014/main" id="{86779556-7548-CFFF-E740-0ED04014B431}"/>
              </a:ext>
            </a:extLst>
          </p:cNvPr>
          <p:cNvSpPr>
            <a:spLocks noGrp="1"/>
          </p:cNvSpPr>
          <p:nvPr>
            <p:ph type="body" sz="quarter" idx="29" hasCustomPrompt="1"/>
          </p:nvPr>
        </p:nvSpPr>
        <p:spPr>
          <a:xfrm>
            <a:off x="7317250" y="4945435"/>
            <a:ext cx="4205888" cy="657225"/>
          </a:xfrm>
          <a:custGeom>
            <a:avLst/>
            <a:gdLst>
              <a:gd name="connsiteX0" fmla="*/ 0 w 3799938"/>
              <a:gd name="connsiteY0" fmla="*/ 0 h 657225"/>
              <a:gd name="connsiteX1" fmla="*/ 3799938 w 3799938"/>
              <a:gd name="connsiteY1" fmla="*/ 0 h 657225"/>
              <a:gd name="connsiteX2" fmla="*/ 3799938 w 3799938"/>
              <a:gd name="connsiteY2" fmla="*/ 657225 h 657225"/>
              <a:gd name="connsiteX3" fmla="*/ 0 w 3799938"/>
              <a:gd name="connsiteY3" fmla="*/ 657225 h 657225"/>
              <a:gd name="connsiteX4" fmla="*/ 0 w 3799938"/>
              <a:gd name="connsiteY4" fmla="*/ 0 h 657225"/>
              <a:gd name="connsiteX0" fmla="*/ 7679 w 3807617"/>
              <a:gd name="connsiteY0" fmla="*/ 0 h 657225"/>
              <a:gd name="connsiteX1" fmla="*/ 3807617 w 3807617"/>
              <a:gd name="connsiteY1" fmla="*/ 0 h 657225"/>
              <a:gd name="connsiteX2" fmla="*/ 3807617 w 3807617"/>
              <a:gd name="connsiteY2" fmla="*/ 657225 h 657225"/>
              <a:gd name="connsiteX3" fmla="*/ 7679 w 3807617"/>
              <a:gd name="connsiteY3" fmla="*/ 657225 h 657225"/>
              <a:gd name="connsiteX4" fmla="*/ 0 w 3807617"/>
              <a:gd name="connsiteY4" fmla="*/ 315677 h 657225"/>
              <a:gd name="connsiteX5" fmla="*/ 7679 w 3807617"/>
              <a:gd name="connsiteY5" fmla="*/ 0 h 657225"/>
              <a:gd name="connsiteX0" fmla="*/ 463100 w 4263038"/>
              <a:gd name="connsiteY0" fmla="*/ 0 h 657225"/>
              <a:gd name="connsiteX1" fmla="*/ 4263038 w 4263038"/>
              <a:gd name="connsiteY1" fmla="*/ 0 h 657225"/>
              <a:gd name="connsiteX2" fmla="*/ 4263038 w 4263038"/>
              <a:gd name="connsiteY2" fmla="*/ 657225 h 657225"/>
              <a:gd name="connsiteX3" fmla="*/ 463100 w 4263038"/>
              <a:gd name="connsiteY3" fmla="*/ 657225 h 657225"/>
              <a:gd name="connsiteX4" fmla="*/ 0 w 4263038"/>
              <a:gd name="connsiteY4" fmla="*/ 319235 h 657225"/>
              <a:gd name="connsiteX5" fmla="*/ 463100 w 4263038"/>
              <a:gd name="connsiteY5" fmla="*/ 0 h 657225"/>
              <a:gd name="connsiteX0" fmla="*/ 405950 w 4205888"/>
              <a:gd name="connsiteY0" fmla="*/ 0 h 657225"/>
              <a:gd name="connsiteX1" fmla="*/ 4205888 w 4205888"/>
              <a:gd name="connsiteY1" fmla="*/ 0 h 657225"/>
              <a:gd name="connsiteX2" fmla="*/ 4205888 w 4205888"/>
              <a:gd name="connsiteY2" fmla="*/ 657225 h 657225"/>
              <a:gd name="connsiteX3" fmla="*/ 405950 w 4205888"/>
              <a:gd name="connsiteY3" fmla="*/ 657225 h 657225"/>
              <a:gd name="connsiteX4" fmla="*/ 0 w 4205888"/>
              <a:gd name="connsiteY4" fmla="*/ 335110 h 657225"/>
              <a:gd name="connsiteX5" fmla="*/ 405950 w 4205888"/>
              <a:gd name="connsiteY5"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888" h="657225">
                <a:moveTo>
                  <a:pt x="405950" y="0"/>
                </a:moveTo>
                <a:lnTo>
                  <a:pt x="4205888" y="0"/>
                </a:lnTo>
                <a:lnTo>
                  <a:pt x="4205888" y="657225"/>
                </a:lnTo>
                <a:lnTo>
                  <a:pt x="405950" y="657225"/>
                </a:lnTo>
                <a:lnTo>
                  <a:pt x="0" y="335110"/>
                </a:lnTo>
                <a:lnTo>
                  <a:pt x="405950" y="0"/>
                </a:lnTo>
                <a:close/>
              </a:path>
            </a:pathLst>
          </a:custGeom>
          <a:solidFill>
            <a:srgbClr val="DA322A"/>
          </a:solidFill>
          <a:ln>
            <a:noFill/>
          </a:ln>
        </p:spPr>
        <p:txBody>
          <a:bodyPr lIns="1260000" rIns="90000" anchor="ctr" anchorCtr="0"/>
          <a:lstStyle>
            <a:lvl1pPr marL="0" indent="0">
              <a:buFont typeface="Arial" panose="020B0604020202020204" pitchFamily="34" charset="0"/>
              <a:buNone/>
              <a:defRPr lang="es-CL" sz="1200" b="1" i="0" kern="1200" cap="all" baseline="0" dirty="0">
                <a:solidFill>
                  <a:schemeClr val="bg1"/>
                </a:solidFill>
                <a:latin typeface="Montserrat" pitchFamily="2" charset="77"/>
                <a:ea typeface="+mn-ea"/>
                <a:cs typeface="+mn-cs"/>
              </a:defRPr>
            </a:lvl1pPr>
            <a:lvl2pPr marL="457200" indent="0">
              <a:buNone/>
              <a:defRPr sz="2000">
                <a:solidFill>
                  <a:schemeClr val="bg1"/>
                </a:solidFill>
              </a:defRPr>
            </a:lvl2pPr>
          </a:lstStyle>
          <a:p>
            <a:pPr marL="228600" lvl="0" indent="-228600" algn="l" defTabSz="914400" rtl="0" eaLnBrk="1" latinLnBrk="0" hangingPunct="1">
              <a:lnSpc>
                <a:spcPct val="90000"/>
              </a:lnSpc>
              <a:spcBef>
                <a:spcPts val="1000"/>
              </a:spcBef>
            </a:pPr>
            <a:r>
              <a:rPr lang="es-CL" dirty="0"/>
              <a:t>LOREM </a:t>
            </a:r>
            <a:r>
              <a:rPr lang="es-CL" dirty="0" err="1"/>
              <a:t>ipsum</a:t>
            </a:r>
            <a:r>
              <a:rPr lang="es-CL" dirty="0"/>
              <a:t> </a:t>
            </a:r>
            <a:r>
              <a:rPr lang="es-MX" dirty="0"/>
              <a:t>DOLOR SIT</a:t>
            </a:r>
            <a:endParaRPr lang="es-CL" dirty="0"/>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791450" y="5021067"/>
            <a:ext cx="684955" cy="499081"/>
          </a:xfrm>
          <a:prstGeom prst="rect">
            <a:avLst/>
          </a:prstGeom>
        </p:spPr>
        <p:txBody>
          <a:bodyPr/>
          <a:lstStyle>
            <a:lvl1pPr marL="0" indent="0">
              <a:buNone/>
              <a:defRPr sz="1100">
                <a:solidFill>
                  <a:schemeClr val="bg1"/>
                </a:solidFill>
              </a:defRPr>
            </a:lvl1pPr>
          </a:lstStyle>
          <a:p>
            <a:r>
              <a:rPr lang="es-CL" dirty="0"/>
              <a:t>Icono blanco</a:t>
            </a:r>
          </a:p>
        </p:txBody>
      </p:sp>
      <p:sp>
        <p:nvSpPr>
          <p:cNvPr id="35" name="Marcador de texto 27">
            <a:extLst>
              <a:ext uri="{FF2B5EF4-FFF2-40B4-BE49-F238E27FC236}">
                <a16:creationId xmlns:a16="http://schemas.microsoft.com/office/drawing/2014/main" id="{A77332F4-A8A3-4C09-B56D-5445A0BF382E}"/>
              </a:ext>
            </a:extLst>
          </p:cNvPr>
          <p:cNvSpPr>
            <a:spLocks noGrp="1"/>
          </p:cNvSpPr>
          <p:nvPr>
            <p:ph type="body" sz="quarter" idx="30" hasCustomPrompt="1"/>
          </p:nvPr>
        </p:nvSpPr>
        <p:spPr>
          <a:xfrm>
            <a:off x="7317250" y="5608089"/>
            <a:ext cx="4205888" cy="657225"/>
          </a:xfrm>
          <a:custGeom>
            <a:avLst/>
            <a:gdLst>
              <a:gd name="connsiteX0" fmla="*/ 0 w 3799938"/>
              <a:gd name="connsiteY0" fmla="*/ 0 h 657225"/>
              <a:gd name="connsiteX1" fmla="*/ 3799938 w 3799938"/>
              <a:gd name="connsiteY1" fmla="*/ 0 h 657225"/>
              <a:gd name="connsiteX2" fmla="*/ 3799938 w 3799938"/>
              <a:gd name="connsiteY2" fmla="*/ 657225 h 657225"/>
              <a:gd name="connsiteX3" fmla="*/ 0 w 3799938"/>
              <a:gd name="connsiteY3" fmla="*/ 657225 h 657225"/>
              <a:gd name="connsiteX4" fmla="*/ 0 w 3799938"/>
              <a:gd name="connsiteY4" fmla="*/ 0 h 657225"/>
              <a:gd name="connsiteX0" fmla="*/ 7679 w 3807617"/>
              <a:gd name="connsiteY0" fmla="*/ 0 h 657225"/>
              <a:gd name="connsiteX1" fmla="*/ 3807617 w 3807617"/>
              <a:gd name="connsiteY1" fmla="*/ 0 h 657225"/>
              <a:gd name="connsiteX2" fmla="*/ 3807617 w 3807617"/>
              <a:gd name="connsiteY2" fmla="*/ 657225 h 657225"/>
              <a:gd name="connsiteX3" fmla="*/ 7679 w 3807617"/>
              <a:gd name="connsiteY3" fmla="*/ 657225 h 657225"/>
              <a:gd name="connsiteX4" fmla="*/ 0 w 3807617"/>
              <a:gd name="connsiteY4" fmla="*/ 315677 h 657225"/>
              <a:gd name="connsiteX5" fmla="*/ 7679 w 3807617"/>
              <a:gd name="connsiteY5" fmla="*/ 0 h 657225"/>
              <a:gd name="connsiteX0" fmla="*/ 463100 w 4263038"/>
              <a:gd name="connsiteY0" fmla="*/ 0 h 657225"/>
              <a:gd name="connsiteX1" fmla="*/ 4263038 w 4263038"/>
              <a:gd name="connsiteY1" fmla="*/ 0 h 657225"/>
              <a:gd name="connsiteX2" fmla="*/ 4263038 w 4263038"/>
              <a:gd name="connsiteY2" fmla="*/ 657225 h 657225"/>
              <a:gd name="connsiteX3" fmla="*/ 463100 w 4263038"/>
              <a:gd name="connsiteY3" fmla="*/ 657225 h 657225"/>
              <a:gd name="connsiteX4" fmla="*/ 0 w 4263038"/>
              <a:gd name="connsiteY4" fmla="*/ 319235 h 657225"/>
              <a:gd name="connsiteX5" fmla="*/ 463100 w 4263038"/>
              <a:gd name="connsiteY5" fmla="*/ 0 h 657225"/>
              <a:gd name="connsiteX0" fmla="*/ 405950 w 4205888"/>
              <a:gd name="connsiteY0" fmla="*/ 0 h 657225"/>
              <a:gd name="connsiteX1" fmla="*/ 4205888 w 4205888"/>
              <a:gd name="connsiteY1" fmla="*/ 0 h 657225"/>
              <a:gd name="connsiteX2" fmla="*/ 4205888 w 4205888"/>
              <a:gd name="connsiteY2" fmla="*/ 657225 h 657225"/>
              <a:gd name="connsiteX3" fmla="*/ 405950 w 4205888"/>
              <a:gd name="connsiteY3" fmla="*/ 657225 h 657225"/>
              <a:gd name="connsiteX4" fmla="*/ 0 w 4205888"/>
              <a:gd name="connsiteY4" fmla="*/ 335110 h 657225"/>
              <a:gd name="connsiteX5" fmla="*/ 405950 w 4205888"/>
              <a:gd name="connsiteY5"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888" h="657225">
                <a:moveTo>
                  <a:pt x="405950" y="0"/>
                </a:moveTo>
                <a:lnTo>
                  <a:pt x="4205888" y="0"/>
                </a:lnTo>
                <a:lnTo>
                  <a:pt x="4205888" y="657225"/>
                </a:lnTo>
                <a:lnTo>
                  <a:pt x="405950" y="657225"/>
                </a:lnTo>
                <a:lnTo>
                  <a:pt x="0" y="335110"/>
                </a:lnTo>
                <a:lnTo>
                  <a:pt x="405950" y="0"/>
                </a:lnTo>
                <a:close/>
              </a:path>
            </a:pathLst>
          </a:custGeom>
          <a:solidFill>
            <a:srgbClr val="E68600"/>
          </a:solidFill>
          <a:ln>
            <a:noFill/>
          </a:ln>
        </p:spPr>
        <p:txBody>
          <a:bodyPr lIns="1260000" rIns="90000" anchor="ctr" anchorCtr="0"/>
          <a:lstStyle>
            <a:lvl1pPr marL="0" indent="0">
              <a:buFont typeface="Arial" panose="020B0604020202020204" pitchFamily="34" charset="0"/>
              <a:buNone/>
              <a:defRPr lang="es-CL" sz="1200" b="1" i="0" kern="1200" cap="all" baseline="0" dirty="0">
                <a:solidFill>
                  <a:schemeClr val="bg1"/>
                </a:solidFill>
                <a:latin typeface="Montserrat" pitchFamily="2" charset="77"/>
                <a:ea typeface="+mn-ea"/>
                <a:cs typeface="+mn-cs"/>
              </a:defRPr>
            </a:lvl1pPr>
            <a:lvl2pPr marL="457200" indent="0">
              <a:buNone/>
              <a:defRPr sz="2000">
                <a:solidFill>
                  <a:schemeClr val="bg1"/>
                </a:solidFill>
              </a:defRPr>
            </a:lvl2pPr>
          </a:lstStyle>
          <a:p>
            <a:pPr marL="228600" lvl="0" indent="-228600" algn="l" defTabSz="914400" rtl="0" eaLnBrk="1" latinLnBrk="0" hangingPunct="1">
              <a:lnSpc>
                <a:spcPct val="90000"/>
              </a:lnSpc>
              <a:spcBef>
                <a:spcPts val="1000"/>
              </a:spcBef>
            </a:pPr>
            <a:r>
              <a:rPr lang="es-CL" dirty="0"/>
              <a:t>LOREM </a:t>
            </a:r>
            <a:r>
              <a:rPr lang="es-CL" dirty="0" err="1"/>
              <a:t>ipsum</a:t>
            </a:r>
            <a:r>
              <a:rPr lang="es-CL" dirty="0"/>
              <a:t> </a:t>
            </a:r>
            <a:r>
              <a:rPr lang="es-MX" dirty="0"/>
              <a:t>DOLOR SIT</a:t>
            </a:r>
            <a:endParaRPr lang="es-CL" dirty="0"/>
          </a:p>
        </p:txBody>
      </p:sp>
      <p:sp>
        <p:nvSpPr>
          <p:cNvPr id="40" name="Marcador de posición de imagen 36">
            <a:extLst>
              <a:ext uri="{FF2B5EF4-FFF2-40B4-BE49-F238E27FC236}">
                <a16:creationId xmlns:a16="http://schemas.microsoft.com/office/drawing/2014/main" id="{D60F8788-8A41-854E-9DEC-25B7B2FCDDF8}"/>
              </a:ext>
            </a:extLst>
          </p:cNvPr>
          <p:cNvSpPr>
            <a:spLocks noGrp="1"/>
          </p:cNvSpPr>
          <p:nvPr>
            <p:ph type="pic" sz="quarter" idx="25" hasCustomPrompt="1"/>
          </p:nvPr>
        </p:nvSpPr>
        <p:spPr>
          <a:xfrm>
            <a:off x="7808309" y="5694504"/>
            <a:ext cx="684955" cy="499081"/>
          </a:xfrm>
          <a:prstGeom prst="rect">
            <a:avLst/>
          </a:prstGeom>
        </p:spPr>
        <p:txBody>
          <a:bodyPr/>
          <a:lstStyle>
            <a:lvl1pPr marL="0" indent="0">
              <a:buNone/>
              <a:defRPr sz="1100">
                <a:solidFill>
                  <a:schemeClr val="bg1"/>
                </a:solidFill>
              </a:defRPr>
            </a:lvl1pPr>
          </a:lstStyle>
          <a:p>
            <a:r>
              <a:rPr lang="es-CL" dirty="0"/>
              <a:t>Icono blanco</a:t>
            </a:r>
          </a:p>
        </p:txBody>
      </p:sp>
    </p:spTree>
    <p:extLst>
      <p:ext uri="{BB962C8B-B14F-4D97-AF65-F5344CB8AC3E}">
        <p14:creationId xmlns:p14="http://schemas.microsoft.com/office/powerpoint/2010/main" val="311657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ado-Talca">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92AA163-009C-859D-0020-A8982F2E66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57A65AB8-7F4F-E5C7-8186-2BE5C3669C28}"/>
              </a:ext>
            </a:extLst>
          </p:cNvPr>
          <p:cNvSpPr>
            <a:spLocks noGrp="1"/>
          </p:cNvSpPr>
          <p:nvPr>
            <p:ph type="ctrTitle" hasCustomPrompt="1"/>
          </p:nvPr>
        </p:nvSpPr>
        <p:spPr>
          <a:xfrm>
            <a:off x="3953452" y="1469870"/>
            <a:ext cx="758835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32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9" name="Subtítulo 2">
            <a:extLst>
              <a:ext uri="{FF2B5EF4-FFF2-40B4-BE49-F238E27FC236}">
                <a16:creationId xmlns:a16="http://schemas.microsoft.com/office/drawing/2014/main" id="{769FCB77-673D-8F4F-4767-E301023C8058}"/>
              </a:ext>
            </a:extLst>
          </p:cNvPr>
          <p:cNvSpPr>
            <a:spLocks noGrp="1"/>
          </p:cNvSpPr>
          <p:nvPr>
            <p:ph type="subTitle" idx="1" hasCustomPrompt="1"/>
          </p:nvPr>
        </p:nvSpPr>
        <p:spPr>
          <a:xfrm>
            <a:off x="3953451" y="2532599"/>
            <a:ext cx="7588355" cy="710138"/>
          </a:xfrm>
          <a:prstGeom prst="rect">
            <a:avLst/>
          </a:prstGeom>
        </p:spPr>
        <p:txBody>
          <a:bodyPr/>
          <a:lstStyle>
            <a:lvl1pPr marL="0" indent="0" algn="l">
              <a:buNone/>
              <a:defRPr sz="1800" b="0" i="0">
                <a:solidFill>
                  <a:schemeClr val="tx1">
                    <a:lumMod val="50000"/>
                    <a:lumOff val="50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bajada</a:t>
            </a:r>
            <a:endParaRPr lang="es-CL" dirty="0"/>
          </a:p>
        </p:txBody>
      </p:sp>
      <p:sp>
        <p:nvSpPr>
          <p:cNvPr id="20" name="Marcador de texto 19">
            <a:extLst>
              <a:ext uri="{FF2B5EF4-FFF2-40B4-BE49-F238E27FC236}">
                <a16:creationId xmlns:a16="http://schemas.microsoft.com/office/drawing/2014/main" id="{90D9F57E-5B3C-327A-4B4A-DE2A4EDCE9EB}"/>
              </a:ext>
            </a:extLst>
          </p:cNvPr>
          <p:cNvSpPr>
            <a:spLocks noGrp="1"/>
          </p:cNvSpPr>
          <p:nvPr>
            <p:ph type="body" sz="quarter" idx="10" hasCustomPrompt="1"/>
          </p:nvPr>
        </p:nvSpPr>
        <p:spPr>
          <a:xfrm>
            <a:off x="6262459" y="3609905"/>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01</a:t>
            </a:r>
          </a:p>
        </p:txBody>
      </p:sp>
      <p:sp>
        <p:nvSpPr>
          <p:cNvPr id="21" name="Marcador de texto 19">
            <a:extLst>
              <a:ext uri="{FF2B5EF4-FFF2-40B4-BE49-F238E27FC236}">
                <a16:creationId xmlns:a16="http://schemas.microsoft.com/office/drawing/2014/main" id="{C20760AA-987E-8003-1D74-AF30468C72A9}"/>
              </a:ext>
            </a:extLst>
          </p:cNvPr>
          <p:cNvSpPr>
            <a:spLocks noGrp="1"/>
          </p:cNvSpPr>
          <p:nvPr>
            <p:ph type="body" sz="quarter" idx="11" hasCustomPrompt="1"/>
          </p:nvPr>
        </p:nvSpPr>
        <p:spPr>
          <a:xfrm>
            <a:off x="6262458" y="4272558"/>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02</a:t>
            </a:r>
          </a:p>
        </p:txBody>
      </p:sp>
      <p:sp>
        <p:nvSpPr>
          <p:cNvPr id="22" name="Marcador de texto 19">
            <a:extLst>
              <a:ext uri="{FF2B5EF4-FFF2-40B4-BE49-F238E27FC236}">
                <a16:creationId xmlns:a16="http://schemas.microsoft.com/office/drawing/2014/main" id="{F4674C6B-3599-0F92-4B1F-4841396438C4}"/>
              </a:ext>
            </a:extLst>
          </p:cNvPr>
          <p:cNvSpPr>
            <a:spLocks noGrp="1"/>
          </p:cNvSpPr>
          <p:nvPr>
            <p:ph type="body" sz="quarter" idx="12" hasCustomPrompt="1"/>
          </p:nvPr>
        </p:nvSpPr>
        <p:spPr>
          <a:xfrm>
            <a:off x="6262457" y="4956887"/>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03</a:t>
            </a:r>
          </a:p>
        </p:txBody>
      </p:sp>
      <p:sp>
        <p:nvSpPr>
          <p:cNvPr id="23" name="Marcador de texto 19">
            <a:extLst>
              <a:ext uri="{FF2B5EF4-FFF2-40B4-BE49-F238E27FC236}">
                <a16:creationId xmlns:a16="http://schemas.microsoft.com/office/drawing/2014/main" id="{D8C95EC1-8713-C68C-32E9-8BC6E6EC5D63}"/>
              </a:ext>
            </a:extLst>
          </p:cNvPr>
          <p:cNvSpPr>
            <a:spLocks noGrp="1"/>
          </p:cNvSpPr>
          <p:nvPr>
            <p:ph type="body" sz="quarter" idx="13" hasCustomPrompt="1"/>
          </p:nvPr>
        </p:nvSpPr>
        <p:spPr>
          <a:xfrm>
            <a:off x="6262457" y="5676137"/>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04</a:t>
            </a:r>
          </a:p>
        </p:txBody>
      </p:sp>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3970750" y="3632876"/>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5" name="Marcador de texto 19">
            <a:extLst>
              <a:ext uri="{FF2B5EF4-FFF2-40B4-BE49-F238E27FC236}">
                <a16:creationId xmlns:a16="http://schemas.microsoft.com/office/drawing/2014/main" id="{CD4564EE-9ABC-E4B4-EE05-0A3ED1DFC3E9}"/>
              </a:ext>
            </a:extLst>
          </p:cNvPr>
          <p:cNvSpPr>
            <a:spLocks noGrp="1"/>
          </p:cNvSpPr>
          <p:nvPr>
            <p:ph type="body" sz="quarter" idx="15" hasCustomPrompt="1"/>
          </p:nvPr>
        </p:nvSpPr>
        <p:spPr>
          <a:xfrm>
            <a:off x="3970750" y="4296624"/>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6" name="Marcador de texto 19">
            <a:extLst>
              <a:ext uri="{FF2B5EF4-FFF2-40B4-BE49-F238E27FC236}">
                <a16:creationId xmlns:a16="http://schemas.microsoft.com/office/drawing/2014/main" id="{0A4C9B63-C44E-E727-7BB3-B3269E25DD6A}"/>
              </a:ext>
            </a:extLst>
          </p:cNvPr>
          <p:cNvSpPr>
            <a:spLocks noGrp="1"/>
          </p:cNvSpPr>
          <p:nvPr>
            <p:ph type="body" sz="quarter" idx="16" hasCustomPrompt="1"/>
          </p:nvPr>
        </p:nvSpPr>
        <p:spPr>
          <a:xfrm>
            <a:off x="3970750" y="4971690"/>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7" name="Marcador de texto 19">
            <a:extLst>
              <a:ext uri="{FF2B5EF4-FFF2-40B4-BE49-F238E27FC236}">
                <a16:creationId xmlns:a16="http://schemas.microsoft.com/office/drawing/2014/main" id="{AA67ABC5-525F-A8B4-AACF-56C1E921E68D}"/>
              </a:ext>
            </a:extLst>
          </p:cNvPr>
          <p:cNvSpPr>
            <a:spLocks noGrp="1"/>
          </p:cNvSpPr>
          <p:nvPr>
            <p:ph type="body" sz="quarter" idx="17" hasCustomPrompt="1"/>
          </p:nvPr>
        </p:nvSpPr>
        <p:spPr>
          <a:xfrm>
            <a:off x="3983561" y="5665958"/>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8" name="Marcador de texto 27">
            <a:extLst>
              <a:ext uri="{FF2B5EF4-FFF2-40B4-BE49-F238E27FC236}">
                <a16:creationId xmlns:a16="http://schemas.microsoft.com/office/drawing/2014/main" id="{6E510C2C-FC0B-A16C-B7A1-750381421C5D}"/>
              </a:ext>
            </a:extLst>
          </p:cNvPr>
          <p:cNvSpPr>
            <a:spLocks noGrp="1"/>
          </p:cNvSpPr>
          <p:nvPr>
            <p:ph type="body" sz="quarter" idx="27" hasCustomPrompt="1"/>
          </p:nvPr>
        </p:nvSpPr>
        <p:spPr>
          <a:xfrm>
            <a:off x="7322583" y="3599096"/>
            <a:ext cx="4205888" cy="657225"/>
          </a:xfrm>
          <a:custGeom>
            <a:avLst/>
            <a:gdLst>
              <a:gd name="connsiteX0" fmla="*/ 0 w 3799938"/>
              <a:gd name="connsiteY0" fmla="*/ 0 h 657225"/>
              <a:gd name="connsiteX1" fmla="*/ 3799938 w 3799938"/>
              <a:gd name="connsiteY1" fmla="*/ 0 h 657225"/>
              <a:gd name="connsiteX2" fmla="*/ 3799938 w 3799938"/>
              <a:gd name="connsiteY2" fmla="*/ 657225 h 657225"/>
              <a:gd name="connsiteX3" fmla="*/ 0 w 3799938"/>
              <a:gd name="connsiteY3" fmla="*/ 657225 h 657225"/>
              <a:gd name="connsiteX4" fmla="*/ 0 w 3799938"/>
              <a:gd name="connsiteY4" fmla="*/ 0 h 657225"/>
              <a:gd name="connsiteX0" fmla="*/ 7679 w 3807617"/>
              <a:gd name="connsiteY0" fmla="*/ 0 h 657225"/>
              <a:gd name="connsiteX1" fmla="*/ 3807617 w 3807617"/>
              <a:gd name="connsiteY1" fmla="*/ 0 h 657225"/>
              <a:gd name="connsiteX2" fmla="*/ 3807617 w 3807617"/>
              <a:gd name="connsiteY2" fmla="*/ 657225 h 657225"/>
              <a:gd name="connsiteX3" fmla="*/ 7679 w 3807617"/>
              <a:gd name="connsiteY3" fmla="*/ 657225 h 657225"/>
              <a:gd name="connsiteX4" fmla="*/ 0 w 3807617"/>
              <a:gd name="connsiteY4" fmla="*/ 315677 h 657225"/>
              <a:gd name="connsiteX5" fmla="*/ 7679 w 3807617"/>
              <a:gd name="connsiteY5" fmla="*/ 0 h 657225"/>
              <a:gd name="connsiteX0" fmla="*/ 463100 w 4263038"/>
              <a:gd name="connsiteY0" fmla="*/ 0 h 657225"/>
              <a:gd name="connsiteX1" fmla="*/ 4263038 w 4263038"/>
              <a:gd name="connsiteY1" fmla="*/ 0 h 657225"/>
              <a:gd name="connsiteX2" fmla="*/ 4263038 w 4263038"/>
              <a:gd name="connsiteY2" fmla="*/ 657225 h 657225"/>
              <a:gd name="connsiteX3" fmla="*/ 463100 w 4263038"/>
              <a:gd name="connsiteY3" fmla="*/ 657225 h 657225"/>
              <a:gd name="connsiteX4" fmla="*/ 0 w 4263038"/>
              <a:gd name="connsiteY4" fmla="*/ 319235 h 657225"/>
              <a:gd name="connsiteX5" fmla="*/ 463100 w 4263038"/>
              <a:gd name="connsiteY5" fmla="*/ 0 h 657225"/>
              <a:gd name="connsiteX0" fmla="*/ 405950 w 4205888"/>
              <a:gd name="connsiteY0" fmla="*/ 0 h 657225"/>
              <a:gd name="connsiteX1" fmla="*/ 4205888 w 4205888"/>
              <a:gd name="connsiteY1" fmla="*/ 0 h 657225"/>
              <a:gd name="connsiteX2" fmla="*/ 4205888 w 4205888"/>
              <a:gd name="connsiteY2" fmla="*/ 657225 h 657225"/>
              <a:gd name="connsiteX3" fmla="*/ 405950 w 4205888"/>
              <a:gd name="connsiteY3" fmla="*/ 657225 h 657225"/>
              <a:gd name="connsiteX4" fmla="*/ 0 w 4205888"/>
              <a:gd name="connsiteY4" fmla="*/ 335110 h 657225"/>
              <a:gd name="connsiteX5" fmla="*/ 405950 w 4205888"/>
              <a:gd name="connsiteY5"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888" h="657225">
                <a:moveTo>
                  <a:pt x="405950" y="0"/>
                </a:moveTo>
                <a:lnTo>
                  <a:pt x="4205888" y="0"/>
                </a:lnTo>
                <a:lnTo>
                  <a:pt x="4205888" y="657225"/>
                </a:lnTo>
                <a:lnTo>
                  <a:pt x="405950" y="657225"/>
                </a:lnTo>
                <a:lnTo>
                  <a:pt x="0" y="335110"/>
                </a:lnTo>
                <a:lnTo>
                  <a:pt x="405950" y="0"/>
                </a:lnTo>
                <a:close/>
              </a:path>
            </a:pathLst>
          </a:custGeom>
          <a:solidFill>
            <a:srgbClr val="B21522"/>
          </a:solidFill>
          <a:ln>
            <a:noFill/>
          </a:ln>
        </p:spPr>
        <p:txBody>
          <a:bodyPr lIns="1260000" rIns="90000" anchor="ctr" anchorCtr="0"/>
          <a:lstStyle>
            <a:lvl1pPr marL="0" indent="0">
              <a:buFont typeface="Arial" panose="020B0604020202020204" pitchFamily="34" charset="0"/>
              <a:buNone/>
              <a:defRPr lang="es-CL" sz="1200" b="1" i="0" kern="1200" cap="all" baseline="0" dirty="0">
                <a:solidFill>
                  <a:schemeClr val="bg1"/>
                </a:solidFill>
                <a:latin typeface="Montserrat" pitchFamily="2" charset="77"/>
                <a:ea typeface="+mn-ea"/>
                <a:cs typeface="+mn-cs"/>
              </a:defRPr>
            </a:lvl1pPr>
            <a:lvl2pPr marL="457200" indent="0">
              <a:buNone/>
              <a:defRPr sz="2000">
                <a:solidFill>
                  <a:schemeClr val="bg1"/>
                </a:solidFill>
              </a:defRPr>
            </a:lvl2pPr>
          </a:lstStyle>
          <a:p>
            <a:pPr marL="228600" lvl="0" indent="-228600" algn="l" defTabSz="914400" rtl="0" eaLnBrk="1" latinLnBrk="0" hangingPunct="1">
              <a:lnSpc>
                <a:spcPct val="90000"/>
              </a:lnSpc>
              <a:spcBef>
                <a:spcPts val="1000"/>
              </a:spcBef>
            </a:pPr>
            <a:r>
              <a:rPr lang="es-CL" dirty="0"/>
              <a:t>LOREM </a:t>
            </a:r>
            <a:r>
              <a:rPr lang="es-CL" dirty="0" err="1"/>
              <a:t>ipsum</a:t>
            </a:r>
            <a:r>
              <a:rPr lang="es-CL" dirty="0"/>
              <a:t> </a:t>
            </a:r>
            <a:r>
              <a:rPr lang="es-MX" dirty="0"/>
              <a:t>DOLOR SIT</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7791450" y="3708031"/>
            <a:ext cx="684955" cy="499081"/>
          </a:xfrm>
          <a:prstGeom prst="rect">
            <a:avLst/>
          </a:prstGeom>
        </p:spPr>
        <p:txBody>
          <a:bodyPr/>
          <a:lstStyle>
            <a:lvl1pPr marL="0" indent="0">
              <a:buNone/>
              <a:defRPr sz="1100">
                <a:solidFill>
                  <a:schemeClr val="bg1"/>
                </a:solidFill>
              </a:defRPr>
            </a:lvl1pPr>
          </a:lstStyle>
          <a:p>
            <a:r>
              <a:rPr lang="es-CL" dirty="0"/>
              <a:t>Icono blanco</a:t>
            </a:r>
          </a:p>
        </p:txBody>
      </p:sp>
      <p:sp>
        <p:nvSpPr>
          <p:cNvPr id="29" name="Marcador de texto 27">
            <a:extLst>
              <a:ext uri="{FF2B5EF4-FFF2-40B4-BE49-F238E27FC236}">
                <a16:creationId xmlns:a16="http://schemas.microsoft.com/office/drawing/2014/main" id="{D9BCE41E-3597-ED8B-FA20-8643433BE5A1}"/>
              </a:ext>
            </a:extLst>
          </p:cNvPr>
          <p:cNvSpPr>
            <a:spLocks noGrp="1"/>
          </p:cNvSpPr>
          <p:nvPr>
            <p:ph type="body" sz="quarter" idx="28" hasCustomPrompt="1"/>
          </p:nvPr>
        </p:nvSpPr>
        <p:spPr>
          <a:xfrm>
            <a:off x="7322583" y="4272558"/>
            <a:ext cx="4205888" cy="657225"/>
          </a:xfrm>
          <a:custGeom>
            <a:avLst/>
            <a:gdLst>
              <a:gd name="connsiteX0" fmla="*/ 0 w 3799938"/>
              <a:gd name="connsiteY0" fmla="*/ 0 h 657225"/>
              <a:gd name="connsiteX1" fmla="*/ 3799938 w 3799938"/>
              <a:gd name="connsiteY1" fmla="*/ 0 h 657225"/>
              <a:gd name="connsiteX2" fmla="*/ 3799938 w 3799938"/>
              <a:gd name="connsiteY2" fmla="*/ 657225 h 657225"/>
              <a:gd name="connsiteX3" fmla="*/ 0 w 3799938"/>
              <a:gd name="connsiteY3" fmla="*/ 657225 h 657225"/>
              <a:gd name="connsiteX4" fmla="*/ 0 w 3799938"/>
              <a:gd name="connsiteY4" fmla="*/ 0 h 657225"/>
              <a:gd name="connsiteX0" fmla="*/ 7679 w 3807617"/>
              <a:gd name="connsiteY0" fmla="*/ 0 h 657225"/>
              <a:gd name="connsiteX1" fmla="*/ 3807617 w 3807617"/>
              <a:gd name="connsiteY1" fmla="*/ 0 h 657225"/>
              <a:gd name="connsiteX2" fmla="*/ 3807617 w 3807617"/>
              <a:gd name="connsiteY2" fmla="*/ 657225 h 657225"/>
              <a:gd name="connsiteX3" fmla="*/ 7679 w 3807617"/>
              <a:gd name="connsiteY3" fmla="*/ 657225 h 657225"/>
              <a:gd name="connsiteX4" fmla="*/ 0 w 3807617"/>
              <a:gd name="connsiteY4" fmla="*/ 315677 h 657225"/>
              <a:gd name="connsiteX5" fmla="*/ 7679 w 3807617"/>
              <a:gd name="connsiteY5" fmla="*/ 0 h 657225"/>
              <a:gd name="connsiteX0" fmla="*/ 463100 w 4263038"/>
              <a:gd name="connsiteY0" fmla="*/ 0 h 657225"/>
              <a:gd name="connsiteX1" fmla="*/ 4263038 w 4263038"/>
              <a:gd name="connsiteY1" fmla="*/ 0 h 657225"/>
              <a:gd name="connsiteX2" fmla="*/ 4263038 w 4263038"/>
              <a:gd name="connsiteY2" fmla="*/ 657225 h 657225"/>
              <a:gd name="connsiteX3" fmla="*/ 463100 w 4263038"/>
              <a:gd name="connsiteY3" fmla="*/ 657225 h 657225"/>
              <a:gd name="connsiteX4" fmla="*/ 0 w 4263038"/>
              <a:gd name="connsiteY4" fmla="*/ 319235 h 657225"/>
              <a:gd name="connsiteX5" fmla="*/ 463100 w 4263038"/>
              <a:gd name="connsiteY5" fmla="*/ 0 h 657225"/>
              <a:gd name="connsiteX0" fmla="*/ 405950 w 4205888"/>
              <a:gd name="connsiteY0" fmla="*/ 0 h 657225"/>
              <a:gd name="connsiteX1" fmla="*/ 4205888 w 4205888"/>
              <a:gd name="connsiteY1" fmla="*/ 0 h 657225"/>
              <a:gd name="connsiteX2" fmla="*/ 4205888 w 4205888"/>
              <a:gd name="connsiteY2" fmla="*/ 657225 h 657225"/>
              <a:gd name="connsiteX3" fmla="*/ 405950 w 4205888"/>
              <a:gd name="connsiteY3" fmla="*/ 657225 h 657225"/>
              <a:gd name="connsiteX4" fmla="*/ 0 w 4205888"/>
              <a:gd name="connsiteY4" fmla="*/ 335110 h 657225"/>
              <a:gd name="connsiteX5" fmla="*/ 405950 w 4205888"/>
              <a:gd name="connsiteY5"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888" h="657225">
                <a:moveTo>
                  <a:pt x="405950" y="0"/>
                </a:moveTo>
                <a:lnTo>
                  <a:pt x="4205888" y="0"/>
                </a:lnTo>
                <a:lnTo>
                  <a:pt x="4205888" y="657225"/>
                </a:lnTo>
                <a:lnTo>
                  <a:pt x="405950" y="657225"/>
                </a:lnTo>
                <a:lnTo>
                  <a:pt x="0" y="335110"/>
                </a:lnTo>
                <a:lnTo>
                  <a:pt x="405950" y="0"/>
                </a:lnTo>
                <a:close/>
              </a:path>
            </a:pathLst>
          </a:custGeom>
          <a:solidFill>
            <a:srgbClr val="D91C72"/>
          </a:solidFill>
          <a:ln>
            <a:noFill/>
          </a:ln>
        </p:spPr>
        <p:txBody>
          <a:bodyPr lIns="1260000" rIns="90000" anchor="ctr" anchorCtr="0"/>
          <a:lstStyle>
            <a:lvl1pPr marL="0" indent="0">
              <a:buFont typeface="Arial" panose="020B0604020202020204" pitchFamily="34" charset="0"/>
              <a:buNone/>
              <a:defRPr lang="es-CL" sz="1200" b="1" i="0" kern="1200" cap="all" baseline="0" dirty="0">
                <a:solidFill>
                  <a:schemeClr val="bg1"/>
                </a:solidFill>
                <a:latin typeface="Montserrat" pitchFamily="2" charset="77"/>
                <a:ea typeface="+mn-ea"/>
                <a:cs typeface="+mn-cs"/>
              </a:defRPr>
            </a:lvl1pPr>
            <a:lvl2pPr marL="457200" indent="0">
              <a:buNone/>
              <a:defRPr sz="2000">
                <a:solidFill>
                  <a:schemeClr val="bg1"/>
                </a:solidFill>
              </a:defRPr>
            </a:lvl2pPr>
          </a:lstStyle>
          <a:p>
            <a:pPr marL="228600" lvl="0" indent="-228600" algn="l" defTabSz="914400" rtl="0" eaLnBrk="1" latinLnBrk="0" hangingPunct="1">
              <a:lnSpc>
                <a:spcPct val="90000"/>
              </a:lnSpc>
              <a:spcBef>
                <a:spcPts val="1000"/>
              </a:spcBef>
            </a:pPr>
            <a:r>
              <a:rPr lang="es-CL" dirty="0"/>
              <a:t>LOREM </a:t>
            </a:r>
            <a:r>
              <a:rPr lang="es-CL" dirty="0" err="1"/>
              <a:t>ipsum</a:t>
            </a:r>
            <a:r>
              <a:rPr lang="es-CL" dirty="0"/>
              <a:t> </a:t>
            </a:r>
            <a:r>
              <a:rPr lang="es-MX" dirty="0"/>
              <a:t>DOLOR SIT</a:t>
            </a:r>
            <a:endParaRPr lang="es-CL" dirty="0"/>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7791450" y="4360499"/>
            <a:ext cx="684955" cy="499081"/>
          </a:xfrm>
          <a:prstGeom prst="rect">
            <a:avLst/>
          </a:prstGeom>
        </p:spPr>
        <p:txBody>
          <a:bodyPr/>
          <a:lstStyle>
            <a:lvl1pPr marL="0" indent="0">
              <a:buNone/>
              <a:defRPr sz="1100">
                <a:solidFill>
                  <a:schemeClr val="bg1"/>
                </a:solidFill>
              </a:defRPr>
            </a:lvl1pPr>
          </a:lstStyle>
          <a:p>
            <a:r>
              <a:rPr lang="es-CL" dirty="0"/>
              <a:t>Icono blanco</a:t>
            </a:r>
          </a:p>
        </p:txBody>
      </p:sp>
      <p:sp>
        <p:nvSpPr>
          <p:cNvPr id="34" name="Marcador de texto 27">
            <a:extLst>
              <a:ext uri="{FF2B5EF4-FFF2-40B4-BE49-F238E27FC236}">
                <a16:creationId xmlns:a16="http://schemas.microsoft.com/office/drawing/2014/main" id="{86779556-7548-CFFF-E740-0ED04014B431}"/>
              </a:ext>
            </a:extLst>
          </p:cNvPr>
          <p:cNvSpPr>
            <a:spLocks noGrp="1"/>
          </p:cNvSpPr>
          <p:nvPr>
            <p:ph type="body" sz="quarter" idx="29" hasCustomPrompt="1"/>
          </p:nvPr>
        </p:nvSpPr>
        <p:spPr>
          <a:xfrm>
            <a:off x="7317250" y="4945435"/>
            <a:ext cx="4205888" cy="657225"/>
          </a:xfrm>
          <a:custGeom>
            <a:avLst/>
            <a:gdLst>
              <a:gd name="connsiteX0" fmla="*/ 0 w 3799938"/>
              <a:gd name="connsiteY0" fmla="*/ 0 h 657225"/>
              <a:gd name="connsiteX1" fmla="*/ 3799938 w 3799938"/>
              <a:gd name="connsiteY1" fmla="*/ 0 h 657225"/>
              <a:gd name="connsiteX2" fmla="*/ 3799938 w 3799938"/>
              <a:gd name="connsiteY2" fmla="*/ 657225 h 657225"/>
              <a:gd name="connsiteX3" fmla="*/ 0 w 3799938"/>
              <a:gd name="connsiteY3" fmla="*/ 657225 h 657225"/>
              <a:gd name="connsiteX4" fmla="*/ 0 w 3799938"/>
              <a:gd name="connsiteY4" fmla="*/ 0 h 657225"/>
              <a:gd name="connsiteX0" fmla="*/ 7679 w 3807617"/>
              <a:gd name="connsiteY0" fmla="*/ 0 h 657225"/>
              <a:gd name="connsiteX1" fmla="*/ 3807617 w 3807617"/>
              <a:gd name="connsiteY1" fmla="*/ 0 h 657225"/>
              <a:gd name="connsiteX2" fmla="*/ 3807617 w 3807617"/>
              <a:gd name="connsiteY2" fmla="*/ 657225 h 657225"/>
              <a:gd name="connsiteX3" fmla="*/ 7679 w 3807617"/>
              <a:gd name="connsiteY3" fmla="*/ 657225 h 657225"/>
              <a:gd name="connsiteX4" fmla="*/ 0 w 3807617"/>
              <a:gd name="connsiteY4" fmla="*/ 315677 h 657225"/>
              <a:gd name="connsiteX5" fmla="*/ 7679 w 3807617"/>
              <a:gd name="connsiteY5" fmla="*/ 0 h 657225"/>
              <a:gd name="connsiteX0" fmla="*/ 463100 w 4263038"/>
              <a:gd name="connsiteY0" fmla="*/ 0 h 657225"/>
              <a:gd name="connsiteX1" fmla="*/ 4263038 w 4263038"/>
              <a:gd name="connsiteY1" fmla="*/ 0 h 657225"/>
              <a:gd name="connsiteX2" fmla="*/ 4263038 w 4263038"/>
              <a:gd name="connsiteY2" fmla="*/ 657225 h 657225"/>
              <a:gd name="connsiteX3" fmla="*/ 463100 w 4263038"/>
              <a:gd name="connsiteY3" fmla="*/ 657225 h 657225"/>
              <a:gd name="connsiteX4" fmla="*/ 0 w 4263038"/>
              <a:gd name="connsiteY4" fmla="*/ 319235 h 657225"/>
              <a:gd name="connsiteX5" fmla="*/ 463100 w 4263038"/>
              <a:gd name="connsiteY5" fmla="*/ 0 h 657225"/>
              <a:gd name="connsiteX0" fmla="*/ 405950 w 4205888"/>
              <a:gd name="connsiteY0" fmla="*/ 0 h 657225"/>
              <a:gd name="connsiteX1" fmla="*/ 4205888 w 4205888"/>
              <a:gd name="connsiteY1" fmla="*/ 0 h 657225"/>
              <a:gd name="connsiteX2" fmla="*/ 4205888 w 4205888"/>
              <a:gd name="connsiteY2" fmla="*/ 657225 h 657225"/>
              <a:gd name="connsiteX3" fmla="*/ 405950 w 4205888"/>
              <a:gd name="connsiteY3" fmla="*/ 657225 h 657225"/>
              <a:gd name="connsiteX4" fmla="*/ 0 w 4205888"/>
              <a:gd name="connsiteY4" fmla="*/ 335110 h 657225"/>
              <a:gd name="connsiteX5" fmla="*/ 405950 w 4205888"/>
              <a:gd name="connsiteY5"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888" h="657225">
                <a:moveTo>
                  <a:pt x="405950" y="0"/>
                </a:moveTo>
                <a:lnTo>
                  <a:pt x="4205888" y="0"/>
                </a:lnTo>
                <a:lnTo>
                  <a:pt x="4205888" y="657225"/>
                </a:lnTo>
                <a:lnTo>
                  <a:pt x="405950" y="657225"/>
                </a:lnTo>
                <a:lnTo>
                  <a:pt x="0" y="335110"/>
                </a:lnTo>
                <a:lnTo>
                  <a:pt x="405950" y="0"/>
                </a:lnTo>
                <a:close/>
              </a:path>
            </a:pathLst>
          </a:custGeom>
          <a:solidFill>
            <a:srgbClr val="DA322A"/>
          </a:solidFill>
          <a:ln>
            <a:noFill/>
          </a:ln>
        </p:spPr>
        <p:txBody>
          <a:bodyPr lIns="1260000" rIns="90000" anchor="ctr" anchorCtr="0"/>
          <a:lstStyle>
            <a:lvl1pPr marL="0" indent="0">
              <a:buFont typeface="Arial" panose="020B0604020202020204" pitchFamily="34" charset="0"/>
              <a:buNone/>
              <a:defRPr lang="es-CL" sz="1200" b="1" i="0" kern="1200" cap="all" baseline="0" dirty="0">
                <a:solidFill>
                  <a:schemeClr val="bg1"/>
                </a:solidFill>
                <a:latin typeface="Montserrat" pitchFamily="2" charset="77"/>
                <a:ea typeface="+mn-ea"/>
                <a:cs typeface="+mn-cs"/>
              </a:defRPr>
            </a:lvl1pPr>
            <a:lvl2pPr marL="457200" indent="0">
              <a:buNone/>
              <a:defRPr sz="2000">
                <a:solidFill>
                  <a:schemeClr val="bg1"/>
                </a:solidFill>
              </a:defRPr>
            </a:lvl2pPr>
          </a:lstStyle>
          <a:p>
            <a:pPr marL="228600" lvl="0" indent="-228600" algn="l" defTabSz="914400" rtl="0" eaLnBrk="1" latinLnBrk="0" hangingPunct="1">
              <a:lnSpc>
                <a:spcPct val="90000"/>
              </a:lnSpc>
              <a:spcBef>
                <a:spcPts val="1000"/>
              </a:spcBef>
            </a:pPr>
            <a:r>
              <a:rPr lang="es-CL" dirty="0"/>
              <a:t>LOREM </a:t>
            </a:r>
            <a:r>
              <a:rPr lang="es-CL" dirty="0" err="1"/>
              <a:t>ipsum</a:t>
            </a:r>
            <a:r>
              <a:rPr lang="es-CL" dirty="0"/>
              <a:t> </a:t>
            </a:r>
            <a:r>
              <a:rPr lang="es-MX" dirty="0"/>
              <a:t>DOLOR SIT</a:t>
            </a:r>
            <a:endParaRPr lang="es-CL" dirty="0"/>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791450" y="5021067"/>
            <a:ext cx="684955" cy="499081"/>
          </a:xfrm>
          <a:prstGeom prst="rect">
            <a:avLst/>
          </a:prstGeom>
        </p:spPr>
        <p:txBody>
          <a:bodyPr/>
          <a:lstStyle>
            <a:lvl1pPr marL="0" indent="0">
              <a:buNone/>
              <a:defRPr sz="1100">
                <a:solidFill>
                  <a:schemeClr val="bg1"/>
                </a:solidFill>
              </a:defRPr>
            </a:lvl1pPr>
          </a:lstStyle>
          <a:p>
            <a:r>
              <a:rPr lang="es-CL" dirty="0"/>
              <a:t>Icono blanco</a:t>
            </a:r>
          </a:p>
        </p:txBody>
      </p:sp>
      <p:sp>
        <p:nvSpPr>
          <p:cNvPr id="35" name="Marcador de texto 27">
            <a:extLst>
              <a:ext uri="{FF2B5EF4-FFF2-40B4-BE49-F238E27FC236}">
                <a16:creationId xmlns:a16="http://schemas.microsoft.com/office/drawing/2014/main" id="{A77332F4-A8A3-4C09-B56D-5445A0BF382E}"/>
              </a:ext>
            </a:extLst>
          </p:cNvPr>
          <p:cNvSpPr>
            <a:spLocks noGrp="1"/>
          </p:cNvSpPr>
          <p:nvPr>
            <p:ph type="body" sz="quarter" idx="30" hasCustomPrompt="1"/>
          </p:nvPr>
        </p:nvSpPr>
        <p:spPr>
          <a:xfrm>
            <a:off x="7317250" y="5608089"/>
            <a:ext cx="4205888" cy="657225"/>
          </a:xfrm>
          <a:custGeom>
            <a:avLst/>
            <a:gdLst>
              <a:gd name="connsiteX0" fmla="*/ 0 w 3799938"/>
              <a:gd name="connsiteY0" fmla="*/ 0 h 657225"/>
              <a:gd name="connsiteX1" fmla="*/ 3799938 w 3799938"/>
              <a:gd name="connsiteY1" fmla="*/ 0 h 657225"/>
              <a:gd name="connsiteX2" fmla="*/ 3799938 w 3799938"/>
              <a:gd name="connsiteY2" fmla="*/ 657225 h 657225"/>
              <a:gd name="connsiteX3" fmla="*/ 0 w 3799938"/>
              <a:gd name="connsiteY3" fmla="*/ 657225 h 657225"/>
              <a:gd name="connsiteX4" fmla="*/ 0 w 3799938"/>
              <a:gd name="connsiteY4" fmla="*/ 0 h 657225"/>
              <a:gd name="connsiteX0" fmla="*/ 7679 w 3807617"/>
              <a:gd name="connsiteY0" fmla="*/ 0 h 657225"/>
              <a:gd name="connsiteX1" fmla="*/ 3807617 w 3807617"/>
              <a:gd name="connsiteY1" fmla="*/ 0 h 657225"/>
              <a:gd name="connsiteX2" fmla="*/ 3807617 w 3807617"/>
              <a:gd name="connsiteY2" fmla="*/ 657225 h 657225"/>
              <a:gd name="connsiteX3" fmla="*/ 7679 w 3807617"/>
              <a:gd name="connsiteY3" fmla="*/ 657225 h 657225"/>
              <a:gd name="connsiteX4" fmla="*/ 0 w 3807617"/>
              <a:gd name="connsiteY4" fmla="*/ 315677 h 657225"/>
              <a:gd name="connsiteX5" fmla="*/ 7679 w 3807617"/>
              <a:gd name="connsiteY5" fmla="*/ 0 h 657225"/>
              <a:gd name="connsiteX0" fmla="*/ 463100 w 4263038"/>
              <a:gd name="connsiteY0" fmla="*/ 0 h 657225"/>
              <a:gd name="connsiteX1" fmla="*/ 4263038 w 4263038"/>
              <a:gd name="connsiteY1" fmla="*/ 0 h 657225"/>
              <a:gd name="connsiteX2" fmla="*/ 4263038 w 4263038"/>
              <a:gd name="connsiteY2" fmla="*/ 657225 h 657225"/>
              <a:gd name="connsiteX3" fmla="*/ 463100 w 4263038"/>
              <a:gd name="connsiteY3" fmla="*/ 657225 h 657225"/>
              <a:gd name="connsiteX4" fmla="*/ 0 w 4263038"/>
              <a:gd name="connsiteY4" fmla="*/ 319235 h 657225"/>
              <a:gd name="connsiteX5" fmla="*/ 463100 w 4263038"/>
              <a:gd name="connsiteY5" fmla="*/ 0 h 657225"/>
              <a:gd name="connsiteX0" fmla="*/ 405950 w 4205888"/>
              <a:gd name="connsiteY0" fmla="*/ 0 h 657225"/>
              <a:gd name="connsiteX1" fmla="*/ 4205888 w 4205888"/>
              <a:gd name="connsiteY1" fmla="*/ 0 h 657225"/>
              <a:gd name="connsiteX2" fmla="*/ 4205888 w 4205888"/>
              <a:gd name="connsiteY2" fmla="*/ 657225 h 657225"/>
              <a:gd name="connsiteX3" fmla="*/ 405950 w 4205888"/>
              <a:gd name="connsiteY3" fmla="*/ 657225 h 657225"/>
              <a:gd name="connsiteX4" fmla="*/ 0 w 4205888"/>
              <a:gd name="connsiteY4" fmla="*/ 335110 h 657225"/>
              <a:gd name="connsiteX5" fmla="*/ 405950 w 4205888"/>
              <a:gd name="connsiteY5"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888" h="657225">
                <a:moveTo>
                  <a:pt x="405950" y="0"/>
                </a:moveTo>
                <a:lnTo>
                  <a:pt x="4205888" y="0"/>
                </a:lnTo>
                <a:lnTo>
                  <a:pt x="4205888" y="657225"/>
                </a:lnTo>
                <a:lnTo>
                  <a:pt x="405950" y="657225"/>
                </a:lnTo>
                <a:lnTo>
                  <a:pt x="0" y="335110"/>
                </a:lnTo>
                <a:lnTo>
                  <a:pt x="405950" y="0"/>
                </a:lnTo>
                <a:close/>
              </a:path>
            </a:pathLst>
          </a:custGeom>
          <a:solidFill>
            <a:srgbClr val="E68600"/>
          </a:solidFill>
          <a:ln>
            <a:noFill/>
          </a:ln>
        </p:spPr>
        <p:txBody>
          <a:bodyPr lIns="1260000" rIns="90000" anchor="ctr" anchorCtr="0"/>
          <a:lstStyle>
            <a:lvl1pPr marL="0" indent="0">
              <a:buFont typeface="Arial" panose="020B0604020202020204" pitchFamily="34" charset="0"/>
              <a:buNone/>
              <a:defRPr lang="es-CL" sz="1200" b="1" i="0" kern="1200" cap="all" baseline="0" dirty="0">
                <a:solidFill>
                  <a:schemeClr val="bg1"/>
                </a:solidFill>
                <a:latin typeface="Montserrat" pitchFamily="2" charset="77"/>
                <a:ea typeface="+mn-ea"/>
                <a:cs typeface="+mn-cs"/>
              </a:defRPr>
            </a:lvl1pPr>
            <a:lvl2pPr marL="457200" indent="0">
              <a:buNone/>
              <a:defRPr sz="2000">
                <a:solidFill>
                  <a:schemeClr val="bg1"/>
                </a:solidFill>
              </a:defRPr>
            </a:lvl2pPr>
          </a:lstStyle>
          <a:p>
            <a:pPr marL="228600" lvl="0" indent="-228600" algn="l" defTabSz="914400" rtl="0" eaLnBrk="1" latinLnBrk="0" hangingPunct="1">
              <a:lnSpc>
                <a:spcPct val="90000"/>
              </a:lnSpc>
              <a:spcBef>
                <a:spcPts val="1000"/>
              </a:spcBef>
            </a:pPr>
            <a:r>
              <a:rPr lang="es-CL" dirty="0"/>
              <a:t>LOREM </a:t>
            </a:r>
            <a:r>
              <a:rPr lang="es-CL" dirty="0" err="1"/>
              <a:t>ipsum</a:t>
            </a:r>
            <a:r>
              <a:rPr lang="es-CL" dirty="0"/>
              <a:t> </a:t>
            </a:r>
            <a:r>
              <a:rPr lang="es-MX" dirty="0"/>
              <a:t>DOLOR SIT</a:t>
            </a:r>
            <a:endParaRPr lang="es-CL" dirty="0"/>
          </a:p>
        </p:txBody>
      </p:sp>
      <p:sp>
        <p:nvSpPr>
          <p:cNvPr id="40" name="Marcador de posición de imagen 36">
            <a:extLst>
              <a:ext uri="{FF2B5EF4-FFF2-40B4-BE49-F238E27FC236}">
                <a16:creationId xmlns:a16="http://schemas.microsoft.com/office/drawing/2014/main" id="{D60F8788-8A41-854E-9DEC-25B7B2FCDDF8}"/>
              </a:ext>
            </a:extLst>
          </p:cNvPr>
          <p:cNvSpPr>
            <a:spLocks noGrp="1"/>
          </p:cNvSpPr>
          <p:nvPr>
            <p:ph type="pic" sz="quarter" idx="25" hasCustomPrompt="1"/>
          </p:nvPr>
        </p:nvSpPr>
        <p:spPr>
          <a:xfrm>
            <a:off x="7808309" y="5694504"/>
            <a:ext cx="684955" cy="499081"/>
          </a:xfrm>
          <a:prstGeom prst="rect">
            <a:avLst/>
          </a:prstGeom>
        </p:spPr>
        <p:txBody>
          <a:bodyPr/>
          <a:lstStyle>
            <a:lvl1pPr marL="0" indent="0">
              <a:buNone/>
              <a:defRPr sz="1100">
                <a:solidFill>
                  <a:schemeClr val="bg1"/>
                </a:solidFill>
              </a:defRPr>
            </a:lvl1pPr>
          </a:lstStyle>
          <a:p>
            <a:r>
              <a:rPr lang="es-CL" dirty="0"/>
              <a:t>Icono blanco</a:t>
            </a:r>
          </a:p>
        </p:txBody>
      </p:sp>
    </p:spTree>
    <p:extLst>
      <p:ext uri="{BB962C8B-B14F-4D97-AF65-F5344CB8AC3E}">
        <p14:creationId xmlns:p14="http://schemas.microsoft.com/office/powerpoint/2010/main" val="1729831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ado-imagen libre">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CBBEF5D-FCAD-51D4-28B5-FA9F1A2A39A8}"/>
              </a:ext>
            </a:extLst>
          </p:cNvPr>
          <p:cNvSpPr/>
          <p:nvPr userDrawn="1"/>
        </p:nvSpPr>
        <p:spPr>
          <a:xfrm>
            <a:off x="-14991" y="0"/>
            <a:ext cx="627513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Título 1">
            <a:extLst>
              <a:ext uri="{FF2B5EF4-FFF2-40B4-BE49-F238E27FC236}">
                <a16:creationId xmlns:a16="http://schemas.microsoft.com/office/drawing/2014/main" id="{57A65AB8-7F4F-E5C7-8186-2BE5C3669C28}"/>
              </a:ext>
            </a:extLst>
          </p:cNvPr>
          <p:cNvSpPr>
            <a:spLocks noGrp="1"/>
          </p:cNvSpPr>
          <p:nvPr>
            <p:ph type="ctrTitle" hasCustomPrompt="1"/>
          </p:nvPr>
        </p:nvSpPr>
        <p:spPr>
          <a:xfrm>
            <a:off x="3953452" y="1469870"/>
            <a:ext cx="7588355" cy="985463"/>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3200" b="1" cap="all" baseline="0">
                <a:solidFill>
                  <a:schemeClr val="tx1">
                    <a:lumMod val="75000"/>
                    <a:lumOff val="25000"/>
                  </a:schemeClr>
                </a:solidFill>
                <a:latin typeface="Montserrat" pitchFamily="2" charset="77"/>
              </a:defRPr>
            </a:lvl1pPr>
          </a:lstStyle>
          <a:p>
            <a:r>
              <a:rPr lang="es-MX" dirty="0"/>
              <a:t>Lorem ipsum dolor sit amet, consectetur</a:t>
            </a:r>
            <a:endParaRPr lang="es-CL" dirty="0"/>
          </a:p>
        </p:txBody>
      </p:sp>
      <p:sp>
        <p:nvSpPr>
          <p:cNvPr id="9" name="Subtítulo 2">
            <a:extLst>
              <a:ext uri="{FF2B5EF4-FFF2-40B4-BE49-F238E27FC236}">
                <a16:creationId xmlns:a16="http://schemas.microsoft.com/office/drawing/2014/main" id="{769FCB77-673D-8F4F-4767-E301023C8058}"/>
              </a:ext>
            </a:extLst>
          </p:cNvPr>
          <p:cNvSpPr>
            <a:spLocks noGrp="1"/>
          </p:cNvSpPr>
          <p:nvPr>
            <p:ph type="subTitle" idx="1" hasCustomPrompt="1"/>
          </p:nvPr>
        </p:nvSpPr>
        <p:spPr>
          <a:xfrm>
            <a:off x="3953451" y="2532599"/>
            <a:ext cx="7588355" cy="710138"/>
          </a:xfrm>
          <a:prstGeom prst="rect">
            <a:avLst/>
          </a:prstGeom>
        </p:spPr>
        <p:txBody>
          <a:bodyPr/>
          <a:lstStyle>
            <a:lvl1pPr marL="0" indent="0" algn="l">
              <a:buNone/>
              <a:defRPr sz="1800" b="0" i="0">
                <a:solidFill>
                  <a:schemeClr val="tx1">
                    <a:lumMod val="50000"/>
                    <a:lumOff val="50000"/>
                  </a:schemeClr>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Haga clic para agregar bajada</a:t>
            </a:r>
            <a:endParaRPr lang="es-CL" dirty="0"/>
          </a:p>
        </p:txBody>
      </p:sp>
      <p:sp>
        <p:nvSpPr>
          <p:cNvPr id="13" name="Pentágono 12">
            <a:extLst>
              <a:ext uri="{FF2B5EF4-FFF2-40B4-BE49-F238E27FC236}">
                <a16:creationId xmlns:a16="http://schemas.microsoft.com/office/drawing/2014/main" id="{87BE305A-3E8F-9ACB-08EA-BF1EFED59B10}"/>
              </a:ext>
            </a:extLst>
          </p:cNvPr>
          <p:cNvSpPr/>
          <p:nvPr userDrawn="1"/>
        </p:nvSpPr>
        <p:spPr>
          <a:xfrm rot="10800000">
            <a:off x="7307300" y="4263104"/>
            <a:ext cx="4225789" cy="662291"/>
          </a:xfrm>
          <a:custGeom>
            <a:avLst/>
            <a:gdLst>
              <a:gd name="connsiteX0" fmla="*/ 0 w 3858996"/>
              <a:gd name="connsiteY0" fmla="*/ 0 h 651935"/>
              <a:gd name="connsiteX1" fmla="*/ 3533029 w 3858996"/>
              <a:gd name="connsiteY1" fmla="*/ 0 h 651935"/>
              <a:gd name="connsiteX2" fmla="*/ 3858996 w 3858996"/>
              <a:gd name="connsiteY2" fmla="*/ 325968 h 651935"/>
              <a:gd name="connsiteX3" fmla="*/ 3533029 w 3858996"/>
              <a:gd name="connsiteY3" fmla="*/ 651935 h 651935"/>
              <a:gd name="connsiteX4" fmla="*/ 0 w 3858996"/>
              <a:gd name="connsiteY4" fmla="*/ 651935 h 651935"/>
              <a:gd name="connsiteX5" fmla="*/ 0 w 3858996"/>
              <a:gd name="connsiteY5" fmla="*/ 0 h 651935"/>
              <a:gd name="connsiteX0" fmla="*/ 196312 w 4055308"/>
              <a:gd name="connsiteY0" fmla="*/ 0 h 651935"/>
              <a:gd name="connsiteX1" fmla="*/ 3729341 w 4055308"/>
              <a:gd name="connsiteY1" fmla="*/ 0 h 651935"/>
              <a:gd name="connsiteX2" fmla="*/ 4055308 w 4055308"/>
              <a:gd name="connsiteY2" fmla="*/ 325968 h 651935"/>
              <a:gd name="connsiteX3" fmla="*/ 3729341 w 4055308"/>
              <a:gd name="connsiteY3" fmla="*/ 651935 h 651935"/>
              <a:gd name="connsiteX4" fmla="*/ 0 w 4055308"/>
              <a:gd name="connsiteY4" fmla="*/ 646769 h 651935"/>
              <a:gd name="connsiteX5" fmla="*/ 196312 w 4055308"/>
              <a:gd name="connsiteY5" fmla="*/ 0 h 651935"/>
              <a:gd name="connsiteX0" fmla="*/ 10332 w 4055308"/>
              <a:gd name="connsiteY0" fmla="*/ 0 h 651935"/>
              <a:gd name="connsiteX1" fmla="*/ 3729341 w 4055308"/>
              <a:gd name="connsiteY1" fmla="*/ 0 h 651935"/>
              <a:gd name="connsiteX2" fmla="*/ 4055308 w 4055308"/>
              <a:gd name="connsiteY2" fmla="*/ 325968 h 651935"/>
              <a:gd name="connsiteX3" fmla="*/ 3729341 w 4055308"/>
              <a:gd name="connsiteY3" fmla="*/ 651935 h 651935"/>
              <a:gd name="connsiteX4" fmla="*/ 0 w 4055308"/>
              <a:gd name="connsiteY4" fmla="*/ 646769 h 651935"/>
              <a:gd name="connsiteX5" fmla="*/ 10332 w 4055308"/>
              <a:gd name="connsiteY5" fmla="*/ 0 h 651935"/>
              <a:gd name="connsiteX0" fmla="*/ 10332 w 4148297"/>
              <a:gd name="connsiteY0" fmla="*/ 0 h 651935"/>
              <a:gd name="connsiteX1" fmla="*/ 3729341 w 4148297"/>
              <a:gd name="connsiteY1" fmla="*/ 0 h 651935"/>
              <a:gd name="connsiteX2" fmla="*/ 4148297 w 4148297"/>
              <a:gd name="connsiteY2" fmla="*/ 315636 h 651935"/>
              <a:gd name="connsiteX3" fmla="*/ 3729341 w 4148297"/>
              <a:gd name="connsiteY3" fmla="*/ 651935 h 651935"/>
              <a:gd name="connsiteX4" fmla="*/ 0 w 4148297"/>
              <a:gd name="connsiteY4" fmla="*/ 646769 h 651935"/>
              <a:gd name="connsiteX5" fmla="*/ 10332 w 4148297"/>
              <a:gd name="connsiteY5" fmla="*/ 0 h 651935"/>
              <a:gd name="connsiteX0" fmla="*/ 87824 w 4225789"/>
              <a:gd name="connsiteY0" fmla="*/ 0 h 651935"/>
              <a:gd name="connsiteX1" fmla="*/ 3806833 w 4225789"/>
              <a:gd name="connsiteY1" fmla="*/ 0 h 651935"/>
              <a:gd name="connsiteX2" fmla="*/ 4225789 w 4225789"/>
              <a:gd name="connsiteY2" fmla="*/ 315636 h 651935"/>
              <a:gd name="connsiteX3" fmla="*/ 3806833 w 4225789"/>
              <a:gd name="connsiteY3" fmla="*/ 651935 h 651935"/>
              <a:gd name="connsiteX4" fmla="*/ 0 w 4225789"/>
              <a:gd name="connsiteY4" fmla="*/ 646769 h 651935"/>
              <a:gd name="connsiteX5" fmla="*/ 87824 w 4225789"/>
              <a:gd name="connsiteY5" fmla="*/ 0 h 651935"/>
              <a:gd name="connsiteX0" fmla="*/ 5166 w 4225789"/>
              <a:gd name="connsiteY0" fmla="*/ 10332 h 651935"/>
              <a:gd name="connsiteX1" fmla="*/ 3806833 w 4225789"/>
              <a:gd name="connsiteY1" fmla="*/ 0 h 651935"/>
              <a:gd name="connsiteX2" fmla="*/ 4225789 w 4225789"/>
              <a:gd name="connsiteY2" fmla="*/ 315636 h 651935"/>
              <a:gd name="connsiteX3" fmla="*/ 3806833 w 4225789"/>
              <a:gd name="connsiteY3" fmla="*/ 651935 h 651935"/>
              <a:gd name="connsiteX4" fmla="*/ 0 w 4225789"/>
              <a:gd name="connsiteY4" fmla="*/ 646769 h 651935"/>
              <a:gd name="connsiteX5" fmla="*/ 5166 w 4225789"/>
              <a:gd name="connsiteY5" fmla="*/ 10332 h 651935"/>
              <a:gd name="connsiteX0" fmla="*/ 5166 w 4225789"/>
              <a:gd name="connsiteY0" fmla="*/ 0 h 662291"/>
              <a:gd name="connsiteX1" fmla="*/ 3806833 w 4225789"/>
              <a:gd name="connsiteY1" fmla="*/ 10356 h 662291"/>
              <a:gd name="connsiteX2" fmla="*/ 4225789 w 4225789"/>
              <a:gd name="connsiteY2" fmla="*/ 325992 h 662291"/>
              <a:gd name="connsiteX3" fmla="*/ 3806833 w 4225789"/>
              <a:gd name="connsiteY3" fmla="*/ 662291 h 662291"/>
              <a:gd name="connsiteX4" fmla="*/ 0 w 4225789"/>
              <a:gd name="connsiteY4" fmla="*/ 657125 h 662291"/>
              <a:gd name="connsiteX5" fmla="*/ 5166 w 4225789"/>
              <a:gd name="connsiteY5" fmla="*/ 0 h 66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5789" h="662291">
                <a:moveTo>
                  <a:pt x="5166" y="0"/>
                </a:moveTo>
                <a:lnTo>
                  <a:pt x="3806833" y="10356"/>
                </a:lnTo>
                <a:lnTo>
                  <a:pt x="4225789" y="325992"/>
                </a:lnTo>
                <a:lnTo>
                  <a:pt x="3806833" y="662291"/>
                </a:lnTo>
                <a:lnTo>
                  <a:pt x="0" y="657125"/>
                </a:lnTo>
                <a:lnTo>
                  <a:pt x="5166" y="0"/>
                </a:lnTo>
                <a:close/>
              </a:path>
            </a:pathLst>
          </a:custGeom>
          <a:solidFill>
            <a:srgbClr val="D91C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Pentágono 12">
            <a:extLst>
              <a:ext uri="{FF2B5EF4-FFF2-40B4-BE49-F238E27FC236}">
                <a16:creationId xmlns:a16="http://schemas.microsoft.com/office/drawing/2014/main" id="{BFEA63DE-6CE8-91CB-CD56-7EE3F5ED94A1}"/>
              </a:ext>
            </a:extLst>
          </p:cNvPr>
          <p:cNvSpPr/>
          <p:nvPr userDrawn="1"/>
        </p:nvSpPr>
        <p:spPr>
          <a:xfrm rot="10800000">
            <a:off x="7307303" y="3615265"/>
            <a:ext cx="4226973" cy="660653"/>
          </a:xfrm>
          <a:custGeom>
            <a:avLst/>
            <a:gdLst>
              <a:gd name="connsiteX0" fmla="*/ 0 w 3858996"/>
              <a:gd name="connsiteY0" fmla="*/ 0 h 651935"/>
              <a:gd name="connsiteX1" fmla="*/ 3533029 w 3858996"/>
              <a:gd name="connsiteY1" fmla="*/ 0 h 651935"/>
              <a:gd name="connsiteX2" fmla="*/ 3858996 w 3858996"/>
              <a:gd name="connsiteY2" fmla="*/ 325968 h 651935"/>
              <a:gd name="connsiteX3" fmla="*/ 3533029 w 3858996"/>
              <a:gd name="connsiteY3" fmla="*/ 651935 h 651935"/>
              <a:gd name="connsiteX4" fmla="*/ 0 w 3858996"/>
              <a:gd name="connsiteY4" fmla="*/ 651935 h 651935"/>
              <a:gd name="connsiteX5" fmla="*/ 0 w 3858996"/>
              <a:gd name="connsiteY5" fmla="*/ 0 h 651935"/>
              <a:gd name="connsiteX0" fmla="*/ 196312 w 4055308"/>
              <a:gd name="connsiteY0" fmla="*/ 0 h 651935"/>
              <a:gd name="connsiteX1" fmla="*/ 3729341 w 4055308"/>
              <a:gd name="connsiteY1" fmla="*/ 0 h 651935"/>
              <a:gd name="connsiteX2" fmla="*/ 4055308 w 4055308"/>
              <a:gd name="connsiteY2" fmla="*/ 325968 h 651935"/>
              <a:gd name="connsiteX3" fmla="*/ 3729341 w 4055308"/>
              <a:gd name="connsiteY3" fmla="*/ 651935 h 651935"/>
              <a:gd name="connsiteX4" fmla="*/ 0 w 4055308"/>
              <a:gd name="connsiteY4" fmla="*/ 646769 h 651935"/>
              <a:gd name="connsiteX5" fmla="*/ 196312 w 4055308"/>
              <a:gd name="connsiteY5" fmla="*/ 0 h 651935"/>
              <a:gd name="connsiteX0" fmla="*/ 10332 w 4055308"/>
              <a:gd name="connsiteY0" fmla="*/ 0 h 651935"/>
              <a:gd name="connsiteX1" fmla="*/ 3729341 w 4055308"/>
              <a:gd name="connsiteY1" fmla="*/ 0 h 651935"/>
              <a:gd name="connsiteX2" fmla="*/ 4055308 w 4055308"/>
              <a:gd name="connsiteY2" fmla="*/ 325968 h 651935"/>
              <a:gd name="connsiteX3" fmla="*/ 3729341 w 4055308"/>
              <a:gd name="connsiteY3" fmla="*/ 651935 h 651935"/>
              <a:gd name="connsiteX4" fmla="*/ 0 w 4055308"/>
              <a:gd name="connsiteY4" fmla="*/ 646769 h 651935"/>
              <a:gd name="connsiteX5" fmla="*/ 10332 w 4055308"/>
              <a:gd name="connsiteY5" fmla="*/ 0 h 651935"/>
              <a:gd name="connsiteX0" fmla="*/ 10332 w 4148297"/>
              <a:gd name="connsiteY0" fmla="*/ 0 h 651935"/>
              <a:gd name="connsiteX1" fmla="*/ 3729341 w 4148297"/>
              <a:gd name="connsiteY1" fmla="*/ 0 h 651935"/>
              <a:gd name="connsiteX2" fmla="*/ 4148297 w 4148297"/>
              <a:gd name="connsiteY2" fmla="*/ 315636 h 651935"/>
              <a:gd name="connsiteX3" fmla="*/ 3729341 w 4148297"/>
              <a:gd name="connsiteY3" fmla="*/ 651935 h 651935"/>
              <a:gd name="connsiteX4" fmla="*/ 0 w 4148297"/>
              <a:gd name="connsiteY4" fmla="*/ 646769 h 651935"/>
              <a:gd name="connsiteX5" fmla="*/ 10332 w 4148297"/>
              <a:gd name="connsiteY5" fmla="*/ 0 h 651935"/>
              <a:gd name="connsiteX0" fmla="*/ 87824 w 4225789"/>
              <a:gd name="connsiteY0" fmla="*/ 0 h 651935"/>
              <a:gd name="connsiteX1" fmla="*/ 3806833 w 4225789"/>
              <a:gd name="connsiteY1" fmla="*/ 0 h 651935"/>
              <a:gd name="connsiteX2" fmla="*/ 4225789 w 4225789"/>
              <a:gd name="connsiteY2" fmla="*/ 315636 h 651935"/>
              <a:gd name="connsiteX3" fmla="*/ 3806833 w 4225789"/>
              <a:gd name="connsiteY3" fmla="*/ 651935 h 651935"/>
              <a:gd name="connsiteX4" fmla="*/ 0 w 4225789"/>
              <a:gd name="connsiteY4" fmla="*/ 646769 h 651935"/>
              <a:gd name="connsiteX5" fmla="*/ 87824 w 4225789"/>
              <a:gd name="connsiteY5" fmla="*/ 0 h 651935"/>
              <a:gd name="connsiteX0" fmla="*/ 5166 w 4225789"/>
              <a:gd name="connsiteY0" fmla="*/ 10332 h 651935"/>
              <a:gd name="connsiteX1" fmla="*/ 3806833 w 4225789"/>
              <a:gd name="connsiteY1" fmla="*/ 0 h 651935"/>
              <a:gd name="connsiteX2" fmla="*/ 4225789 w 4225789"/>
              <a:gd name="connsiteY2" fmla="*/ 315636 h 651935"/>
              <a:gd name="connsiteX3" fmla="*/ 3806833 w 4225789"/>
              <a:gd name="connsiteY3" fmla="*/ 651935 h 651935"/>
              <a:gd name="connsiteX4" fmla="*/ 0 w 4225789"/>
              <a:gd name="connsiteY4" fmla="*/ 646769 h 651935"/>
              <a:gd name="connsiteX5" fmla="*/ 5166 w 4225789"/>
              <a:gd name="connsiteY5" fmla="*/ 10332 h 651935"/>
              <a:gd name="connsiteX0" fmla="*/ 8341 w 4225789"/>
              <a:gd name="connsiteY0" fmla="*/ 0 h 654303"/>
              <a:gd name="connsiteX1" fmla="*/ 3806833 w 4225789"/>
              <a:gd name="connsiteY1" fmla="*/ 2368 h 654303"/>
              <a:gd name="connsiteX2" fmla="*/ 4225789 w 4225789"/>
              <a:gd name="connsiteY2" fmla="*/ 318004 h 654303"/>
              <a:gd name="connsiteX3" fmla="*/ 3806833 w 4225789"/>
              <a:gd name="connsiteY3" fmla="*/ 654303 h 654303"/>
              <a:gd name="connsiteX4" fmla="*/ 0 w 4225789"/>
              <a:gd name="connsiteY4" fmla="*/ 649137 h 654303"/>
              <a:gd name="connsiteX5" fmla="*/ 8341 w 4225789"/>
              <a:gd name="connsiteY5" fmla="*/ 0 h 654303"/>
              <a:gd name="connsiteX0" fmla="*/ 0 w 4226973"/>
              <a:gd name="connsiteY0" fmla="*/ 0 h 657478"/>
              <a:gd name="connsiteX1" fmla="*/ 3808017 w 4226973"/>
              <a:gd name="connsiteY1" fmla="*/ 5543 h 657478"/>
              <a:gd name="connsiteX2" fmla="*/ 4226973 w 4226973"/>
              <a:gd name="connsiteY2" fmla="*/ 321179 h 657478"/>
              <a:gd name="connsiteX3" fmla="*/ 3808017 w 4226973"/>
              <a:gd name="connsiteY3" fmla="*/ 657478 h 657478"/>
              <a:gd name="connsiteX4" fmla="*/ 1184 w 4226973"/>
              <a:gd name="connsiteY4" fmla="*/ 652312 h 657478"/>
              <a:gd name="connsiteX5" fmla="*/ 0 w 4226973"/>
              <a:gd name="connsiteY5" fmla="*/ 0 h 657478"/>
              <a:gd name="connsiteX0" fmla="*/ 0 w 4226973"/>
              <a:gd name="connsiteY0" fmla="*/ 0 h 660653"/>
              <a:gd name="connsiteX1" fmla="*/ 3808017 w 4226973"/>
              <a:gd name="connsiteY1" fmla="*/ 8718 h 660653"/>
              <a:gd name="connsiteX2" fmla="*/ 4226973 w 4226973"/>
              <a:gd name="connsiteY2" fmla="*/ 324354 h 660653"/>
              <a:gd name="connsiteX3" fmla="*/ 3808017 w 4226973"/>
              <a:gd name="connsiteY3" fmla="*/ 660653 h 660653"/>
              <a:gd name="connsiteX4" fmla="*/ 1184 w 4226973"/>
              <a:gd name="connsiteY4" fmla="*/ 655487 h 660653"/>
              <a:gd name="connsiteX5" fmla="*/ 0 w 4226973"/>
              <a:gd name="connsiteY5" fmla="*/ 0 h 66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6973" h="660653">
                <a:moveTo>
                  <a:pt x="0" y="0"/>
                </a:moveTo>
                <a:lnTo>
                  <a:pt x="3808017" y="8718"/>
                </a:lnTo>
                <a:lnTo>
                  <a:pt x="4226973" y="324354"/>
                </a:lnTo>
                <a:lnTo>
                  <a:pt x="3808017" y="660653"/>
                </a:lnTo>
                <a:lnTo>
                  <a:pt x="1184" y="655487"/>
                </a:lnTo>
                <a:cubicBezTo>
                  <a:pt x="789" y="438050"/>
                  <a:pt x="395" y="217437"/>
                  <a:pt x="0" y="0"/>
                </a:cubicBezTo>
                <a:close/>
              </a:path>
            </a:pathLst>
          </a:custGeom>
          <a:solidFill>
            <a:srgbClr val="B21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Pentágono 12">
            <a:extLst>
              <a:ext uri="{FF2B5EF4-FFF2-40B4-BE49-F238E27FC236}">
                <a16:creationId xmlns:a16="http://schemas.microsoft.com/office/drawing/2014/main" id="{5726ECD0-8EF2-AD54-5E84-97BB48686639}"/>
              </a:ext>
            </a:extLst>
          </p:cNvPr>
          <p:cNvSpPr/>
          <p:nvPr userDrawn="1"/>
        </p:nvSpPr>
        <p:spPr>
          <a:xfrm rot="10800000">
            <a:off x="7302682" y="4913445"/>
            <a:ext cx="4225789" cy="660075"/>
          </a:xfrm>
          <a:custGeom>
            <a:avLst/>
            <a:gdLst>
              <a:gd name="connsiteX0" fmla="*/ 0 w 3858996"/>
              <a:gd name="connsiteY0" fmla="*/ 0 h 651935"/>
              <a:gd name="connsiteX1" fmla="*/ 3533029 w 3858996"/>
              <a:gd name="connsiteY1" fmla="*/ 0 h 651935"/>
              <a:gd name="connsiteX2" fmla="*/ 3858996 w 3858996"/>
              <a:gd name="connsiteY2" fmla="*/ 325968 h 651935"/>
              <a:gd name="connsiteX3" fmla="*/ 3533029 w 3858996"/>
              <a:gd name="connsiteY3" fmla="*/ 651935 h 651935"/>
              <a:gd name="connsiteX4" fmla="*/ 0 w 3858996"/>
              <a:gd name="connsiteY4" fmla="*/ 651935 h 651935"/>
              <a:gd name="connsiteX5" fmla="*/ 0 w 3858996"/>
              <a:gd name="connsiteY5" fmla="*/ 0 h 651935"/>
              <a:gd name="connsiteX0" fmla="*/ 196312 w 4055308"/>
              <a:gd name="connsiteY0" fmla="*/ 0 h 651935"/>
              <a:gd name="connsiteX1" fmla="*/ 3729341 w 4055308"/>
              <a:gd name="connsiteY1" fmla="*/ 0 h 651935"/>
              <a:gd name="connsiteX2" fmla="*/ 4055308 w 4055308"/>
              <a:gd name="connsiteY2" fmla="*/ 325968 h 651935"/>
              <a:gd name="connsiteX3" fmla="*/ 3729341 w 4055308"/>
              <a:gd name="connsiteY3" fmla="*/ 651935 h 651935"/>
              <a:gd name="connsiteX4" fmla="*/ 0 w 4055308"/>
              <a:gd name="connsiteY4" fmla="*/ 646769 h 651935"/>
              <a:gd name="connsiteX5" fmla="*/ 196312 w 4055308"/>
              <a:gd name="connsiteY5" fmla="*/ 0 h 651935"/>
              <a:gd name="connsiteX0" fmla="*/ 10332 w 4055308"/>
              <a:gd name="connsiteY0" fmla="*/ 0 h 651935"/>
              <a:gd name="connsiteX1" fmla="*/ 3729341 w 4055308"/>
              <a:gd name="connsiteY1" fmla="*/ 0 h 651935"/>
              <a:gd name="connsiteX2" fmla="*/ 4055308 w 4055308"/>
              <a:gd name="connsiteY2" fmla="*/ 325968 h 651935"/>
              <a:gd name="connsiteX3" fmla="*/ 3729341 w 4055308"/>
              <a:gd name="connsiteY3" fmla="*/ 651935 h 651935"/>
              <a:gd name="connsiteX4" fmla="*/ 0 w 4055308"/>
              <a:gd name="connsiteY4" fmla="*/ 646769 h 651935"/>
              <a:gd name="connsiteX5" fmla="*/ 10332 w 4055308"/>
              <a:gd name="connsiteY5" fmla="*/ 0 h 651935"/>
              <a:gd name="connsiteX0" fmla="*/ 10332 w 4148297"/>
              <a:gd name="connsiteY0" fmla="*/ 0 h 651935"/>
              <a:gd name="connsiteX1" fmla="*/ 3729341 w 4148297"/>
              <a:gd name="connsiteY1" fmla="*/ 0 h 651935"/>
              <a:gd name="connsiteX2" fmla="*/ 4148297 w 4148297"/>
              <a:gd name="connsiteY2" fmla="*/ 315636 h 651935"/>
              <a:gd name="connsiteX3" fmla="*/ 3729341 w 4148297"/>
              <a:gd name="connsiteY3" fmla="*/ 651935 h 651935"/>
              <a:gd name="connsiteX4" fmla="*/ 0 w 4148297"/>
              <a:gd name="connsiteY4" fmla="*/ 646769 h 651935"/>
              <a:gd name="connsiteX5" fmla="*/ 10332 w 4148297"/>
              <a:gd name="connsiteY5" fmla="*/ 0 h 651935"/>
              <a:gd name="connsiteX0" fmla="*/ 87824 w 4225789"/>
              <a:gd name="connsiteY0" fmla="*/ 0 h 651935"/>
              <a:gd name="connsiteX1" fmla="*/ 3806833 w 4225789"/>
              <a:gd name="connsiteY1" fmla="*/ 0 h 651935"/>
              <a:gd name="connsiteX2" fmla="*/ 4225789 w 4225789"/>
              <a:gd name="connsiteY2" fmla="*/ 315636 h 651935"/>
              <a:gd name="connsiteX3" fmla="*/ 3806833 w 4225789"/>
              <a:gd name="connsiteY3" fmla="*/ 651935 h 651935"/>
              <a:gd name="connsiteX4" fmla="*/ 0 w 4225789"/>
              <a:gd name="connsiteY4" fmla="*/ 646769 h 651935"/>
              <a:gd name="connsiteX5" fmla="*/ 87824 w 4225789"/>
              <a:gd name="connsiteY5" fmla="*/ 0 h 651935"/>
              <a:gd name="connsiteX0" fmla="*/ 5166 w 4225789"/>
              <a:gd name="connsiteY0" fmla="*/ 10332 h 651935"/>
              <a:gd name="connsiteX1" fmla="*/ 3806833 w 4225789"/>
              <a:gd name="connsiteY1" fmla="*/ 0 h 651935"/>
              <a:gd name="connsiteX2" fmla="*/ 4225789 w 4225789"/>
              <a:gd name="connsiteY2" fmla="*/ 315636 h 651935"/>
              <a:gd name="connsiteX3" fmla="*/ 3806833 w 4225789"/>
              <a:gd name="connsiteY3" fmla="*/ 651935 h 651935"/>
              <a:gd name="connsiteX4" fmla="*/ 0 w 4225789"/>
              <a:gd name="connsiteY4" fmla="*/ 646769 h 651935"/>
              <a:gd name="connsiteX5" fmla="*/ 5166 w 4225789"/>
              <a:gd name="connsiteY5" fmla="*/ 10332 h 651935"/>
              <a:gd name="connsiteX0" fmla="*/ 547 w 4225789"/>
              <a:gd name="connsiteY0" fmla="*/ 0 h 660075"/>
              <a:gd name="connsiteX1" fmla="*/ 3806833 w 4225789"/>
              <a:gd name="connsiteY1" fmla="*/ 8140 h 660075"/>
              <a:gd name="connsiteX2" fmla="*/ 4225789 w 4225789"/>
              <a:gd name="connsiteY2" fmla="*/ 323776 h 660075"/>
              <a:gd name="connsiteX3" fmla="*/ 3806833 w 4225789"/>
              <a:gd name="connsiteY3" fmla="*/ 660075 h 660075"/>
              <a:gd name="connsiteX4" fmla="*/ 0 w 4225789"/>
              <a:gd name="connsiteY4" fmla="*/ 654909 h 660075"/>
              <a:gd name="connsiteX5" fmla="*/ 547 w 4225789"/>
              <a:gd name="connsiteY5" fmla="*/ 0 h 66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5789" h="660075">
                <a:moveTo>
                  <a:pt x="547" y="0"/>
                </a:moveTo>
                <a:lnTo>
                  <a:pt x="3806833" y="8140"/>
                </a:lnTo>
                <a:lnTo>
                  <a:pt x="4225789" y="323776"/>
                </a:lnTo>
                <a:lnTo>
                  <a:pt x="3806833" y="660075"/>
                </a:lnTo>
                <a:lnTo>
                  <a:pt x="0" y="654909"/>
                </a:lnTo>
                <a:cubicBezTo>
                  <a:pt x="182" y="436606"/>
                  <a:pt x="365" y="218303"/>
                  <a:pt x="547" y="0"/>
                </a:cubicBezTo>
                <a:close/>
              </a:path>
            </a:pathLst>
          </a:custGeom>
          <a:solidFill>
            <a:srgbClr val="DA3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Pentágono 12">
            <a:extLst>
              <a:ext uri="{FF2B5EF4-FFF2-40B4-BE49-F238E27FC236}">
                <a16:creationId xmlns:a16="http://schemas.microsoft.com/office/drawing/2014/main" id="{8CA5BCD9-4B41-A2BB-43B4-CFFD8CF32817}"/>
              </a:ext>
            </a:extLst>
          </p:cNvPr>
          <p:cNvSpPr/>
          <p:nvPr userDrawn="1"/>
        </p:nvSpPr>
        <p:spPr>
          <a:xfrm rot="10800000">
            <a:off x="7307300" y="5565897"/>
            <a:ext cx="4225789" cy="651935"/>
          </a:xfrm>
          <a:custGeom>
            <a:avLst/>
            <a:gdLst>
              <a:gd name="connsiteX0" fmla="*/ 0 w 3858996"/>
              <a:gd name="connsiteY0" fmla="*/ 0 h 651935"/>
              <a:gd name="connsiteX1" fmla="*/ 3533029 w 3858996"/>
              <a:gd name="connsiteY1" fmla="*/ 0 h 651935"/>
              <a:gd name="connsiteX2" fmla="*/ 3858996 w 3858996"/>
              <a:gd name="connsiteY2" fmla="*/ 325968 h 651935"/>
              <a:gd name="connsiteX3" fmla="*/ 3533029 w 3858996"/>
              <a:gd name="connsiteY3" fmla="*/ 651935 h 651935"/>
              <a:gd name="connsiteX4" fmla="*/ 0 w 3858996"/>
              <a:gd name="connsiteY4" fmla="*/ 651935 h 651935"/>
              <a:gd name="connsiteX5" fmla="*/ 0 w 3858996"/>
              <a:gd name="connsiteY5" fmla="*/ 0 h 651935"/>
              <a:gd name="connsiteX0" fmla="*/ 196312 w 4055308"/>
              <a:gd name="connsiteY0" fmla="*/ 0 h 651935"/>
              <a:gd name="connsiteX1" fmla="*/ 3729341 w 4055308"/>
              <a:gd name="connsiteY1" fmla="*/ 0 h 651935"/>
              <a:gd name="connsiteX2" fmla="*/ 4055308 w 4055308"/>
              <a:gd name="connsiteY2" fmla="*/ 325968 h 651935"/>
              <a:gd name="connsiteX3" fmla="*/ 3729341 w 4055308"/>
              <a:gd name="connsiteY3" fmla="*/ 651935 h 651935"/>
              <a:gd name="connsiteX4" fmla="*/ 0 w 4055308"/>
              <a:gd name="connsiteY4" fmla="*/ 646769 h 651935"/>
              <a:gd name="connsiteX5" fmla="*/ 196312 w 4055308"/>
              <a:gd name="connsiteY5" fmla="*/ 0 h 651935"/>
              <a:gd name="connsiteX0" fmla="*/ 10332 w 4055308"/>
              <a:gd name="connsiteY0" fmla="*/ 0 h 651935"/>
              <a:gd name="connsiteX1" fmla="*/ 3729341 w 4055308"/>
              <a:gd name="connsiteY1" fmla="*/ 0 h 651935"/>
              <a:gd name="connsiteX2" fmla="*/ 4055308 w 4055308"/>
              <a:gd name="connsiteY2" fmla="*/ 325968 h 651935"/>
              <a:gd name="connsiteX3" fmla="*/ 3729341 w 4055308"/>
              <a:gd name="connsiteY3" fmla="*/ 651935 h 651935"/>
              <a:gd name="connsiteX4" fmla="*/ 0 w 4055308"/>
              <a:gd name="connsiteY4" fmla="*/ 646769 h 651935"/>
              <a:gd name="connsiteX5" fmla="*/ 10332 w 4055308"/>
              <a:gd name="connsiteY5" fmla="*/ 0 h 651935"/>
              <a:gd name="connsiteX0" fmla="*/ 10332 w 4148297"/>
              <a:gd name="connsiteY0" fmla="*/ 0 h 651935"/>
              <a:gd name="connsiteX1" fmla="*/ 3729341 w 4148297"/>
              <a:gd name="connsiteY1" fmla="*/ 0 h 651935"/>
              <a:gd name="connsiteX2" fmla="*/ 4148297 w 4148297"/>
              <a:gd name="connsiteY2" fmla="*/ 315636 h 651935"/>
              <a:gd name="connsiteX3" fmla="*/ 3729341 w 4148297"/>
              <a:gd name="connsiteY3" fmla="*/ 651935 h 651935"/>
              <a:gd name="connsiteX4" fmla="*/ 0 w 4148297"/>
              <a:gd name="connsiteY4" fmla="*/ 646769 h 651935"/>
              <a:gd name="connsiteX5" fmla="*/ 10332 w 4148297"/>
              <a:gd name="connsiteY5" fmla="*/ 0 h 651935"/>
              <a:gd name="connsiteX0" fmla="*/ 87824 w 4225789"/>
              <a:gd name="connsiteY0" fmla="*/ 0 h 651935"/>
              <a:gd name="connsiteX1" fmla="*/ 3806833 w 4225789"/>
              <a:gd name="connsiteY1" fmla="*/ 0 h 651935"/>
              <a:gd name="connsiteX2" fmla="*/ 4225789 w 4225789"/>
              <a:gd name="connsiteY2" fmla="*/ 315636 h 651935"/>
              <a:gd name="connsiteX3" fmla="*/ 3806833 w 4225789"/>
              <a:gd name="connsiteY3" fmla="*/ 651935 h 651935"/>
              <a:gd name="connsiteX4" fmla="*/ 0 w 4225789"/>
              <a:gd name="connsiteY4" fmla="*/ 646769 h 651935"/>
              <a:gd name="connsiteX5" fmla="*/ 87824 w 4225789"/>
              <a:gd name="connsiteY5" fmla="*/ 0 h 651935"/>
              <a:gd name="connsiteX0" fmla="*/ 5166 w 4225789"/>
              <a:gd name="connsiteY0" fmla="*/ 10332 h 651935"/>
              <a:gd name="connsiteX1" fmla="*/ 3806833 w 4225789"/>
              <a:gd name="connsiteY1" fmla="*/ 0 h 651935"/>
              <a:gd name="connsiteX2" fmla="*/ 4225789 w 4225789"/>
              <a:gd name="connsiteY2" fmla="*/ 315636 h 651935"/>
              <a:gd name="connsiteX3" fmla="*/ 3806833 w 4225789"/>
              <a:gd name="connsiteY3" fmla="*/ 651935 h 651935"/>
              <a:gd name="connsiteX4" fmla="*/ 0 w 4225789"/>
              <a:gd name="connsiteY4" fmla="*/ 646769 h 651935"/>
              <a:gd name="connsiteX5" fmla="*/ 5166 w 4225789"/>
              <a:gd name="connsiteY5" fmla="*/ 10332 h 65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5789" h="651935">
                <a:moveTo>
                  <a:pt x="5166" y="10332"/>
                </a:moveTo>
                <a:lnTo>
                  <a:pt x="3806833" y="0"/>
                </a:lnTo>
                <a:lnTo>
                  <a:pt x="4225789" y="315636"/>
                </a:lnTo>
                <a:lnTo>
                  <a:pt x="3806833" y="651935"/>
                </a:lnTo>
                <a:lnTo>
                  <a:pt x="0" y="646769"/>
                </a:lnTo>
                <a:lnTo>
                  <a:pt x="5166" y="10332"/>
                </a:lnTo>
                <a:close/>
              </a:path>
            </a:pathLst>
          </a:custGeom>
          <a:solidFill>
            <a:srgbClr val="E68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Marcador de texto 19">
            <a:extLst>
              <a:ext uri="{FF2B5EF4-FFF2-40B4-BE49-F238E27FC236}">
                <a16:creationId xmlns:a16="http://schemas.microsoft.com/office/drawing/2014/main" id="{90D9F57E-5B3C-327A-4B4A-DE2A4EDCE9EB}"/>
              </a:ext>
            </a:extLst>
          </p:cNvPr>
          <p:cNvSpPr>
            <a:spLocks noGrp="1"/>
          </p:cNvSpPr>
          <p:nvPr>
            <p:ph type="body" sz="quarter" idx="10" hasCustomPrompt="1"/>
          </p:nvPr>
        </p:nvSpPr>
        <p:spPr>
          <a:xfrm>
            <a:off x="6262459" y="3609905"/>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01</a:t>
            </a:r>
          </a:p>
        </p:txBody>
      </p:sp>
      <p:sp>
        <p:nvSpPr>
          <p:cNvPr id="21" name="Marcador de texto 19">
            <a:extLst>
              <a:ext uri="{FF2B5EF4-FFF2-40B4-BE49-F238E27FC236}">
                <a16:creationId xmlns:a16="http://schemas.microsoft.com/office/drawing/2014/main" id="{C20760AA-987E-8003-1D74-AF30468C72A9}"/>
              </a:ext>
            </a:extLst>
          </p:cNvPr>
          <p:cNvSpPr>
            <a:spLocks noGrp="1"/>
          </p:cNvSpPr>
          <p:nvPr>
            <p:ph type="body" sz="quarter" idx="11" hasCustomPrompt="1"/>
          </p:nvPr>
        </p:nvSpPr>
        <p:spPr>
          <a:xfrm>
            <a:off x="6262458" y="4272558"/>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02</a:t>
            </a:r>
          </a:p>
        </p:txBody>
      </p:sp>
      <p:sp>
        <p:nvSpPr>
          <p:cNvPr id="22" name="Marcador de texto 19">
            <a:extLst>
              <a:ext uri="{FF2B5EF4-FFF2-40B4-BE49-F238E27FC236}">
                <a16:creationId xmlns:a16="http://schemas.microsoft.com/office/drawing/2014/main" id="{F4674C6B-3599-0F92-4B1F-4841396438C4}"/>
              </a:ext>
            </a:extLst>
          </p:cNvPr>
          <p:cNvSpPr>
            <a:spLocks noGrp="1"/>
          </p:cNvSpPr>
          <p:nvPr>
            <p:ph type="body" sz="quarter" idx="12" hasCustomPrompt="1"/>
          </p:nvPr>
        </p:nvSpPr>
        <p:spPr>
          <a:xfrm>
            <a:off x="6262457" y="4956887"/>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03</a:t>
            </a:r>
          </a:p>
        </p:txBody>
      </p:sp>
      <p:sp>
        <p:nvSpPr>
          <p:cNvPr id="23" name="Marcador de texto 19">
            <a:extLst>
              <a:ext uri="{FF2B5EF4-FFF2-40B4-BE49-F238E27FC236}">
                <a16:creationId xmlns:a16="http://schemas.microsoft.com/office/drawing/2014/main" id="{D8C95EC1-8713-C68C-32E9-8BC6E6EC5D63}"/>
              </a:ext>
            </a:extLst>
          </p:cNvPr>
          <p:cNvSpPr>
            <a:spLocks noGrp="1"/>
          </p:cNvSpPr>
          <p:nvPr>
            <p:ph type="body" sz="quarter" idx="13" hasCustomPrompt="1"/>
          </p:nvPr>
        </p:nvSpPr>
        <p:spPr>
          <a:xfrm>
            <a:off x="6262457" y="5676137"/>
            <a:ext cx="1044843" cy="634323"/>
          </a:xfrm>
          <a:prstGeom prst="rect">
            <a:avLst/>
          </a:prstGeom>
        </p:spPr>
        <p:txBody>
          <a:bodyPr/>
          <a:lstStyle>
            <a:lvl1pPr marL="0" indent="0">
              <a:buNone/>
              <a:defRPr sz="4000" b="1" i="0">
                <a:solidFill>
                  <a:srgbClr val="FF6160"/>
                </a:solidFill>
                <a:latin typeface="Montserrat ExtraBold" pitchFamily="2" charset="77"/>
              </a:defRPr>
            </a:lvl1pPr>
            <a:lvl2pPr marL="457200" indent="0" algn="l">
              <a:buNone/>
              <a:defRPr/>
            </a:lvl2pPr>
          </a:lstStyle>
          <a:p>
            <a:pPr lvl="0"/>
            <a:r>
              <a:rPr lang="es-CL" dirty="0"/>
              <a:t>04</a:t>
            </a:r>
          </a:p>
        </p:txBody>
      </p:sp>
      <p:sp>
        <p:nvSpPr>
          <p:cNvPr id="24" name="Marcador de texto 19">
            <a:extLst>
              <a:ext uri="{FF2B5EF4-FFF2-40B4-BE49-F238E27FC236}">
                <a16:creationId xmlns:a16="http://schemas.microsoft.com/office/drawing/2014/main" id="{87C8F7B2-80F2-C72B-FE14-5EAA90A1E991}"/>
              </a:ext>
            </a:extLst>
          </p:cNvPr>
          <p:cNvSpPr>
            <a:spLocks noGrp="1"/>
          </p:cNvSpPr>
          <p:nvPr>
            <p:ph type="body" sz="quarter" idx="14" hasCustomPrompt="1"/>
          </p:nvPr>
        </p:nvSpPr>
        <p:spPr>
          <a:xfrm>
            <a:off x="3970750" y="3632876"/>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5" name="Marcador de texto 19">
            <a:extLst>
              <a:ext uri="{FF2B5EF4-FFF2-40B4-BE49-F238E27FC236}">
                <a16:creationId xmlns:a16="http://schemas.microsoft.com/office/drawing/2014/main" id="{CD4564EE-9ABC-E4B4-EE05-0A3ED1DFC3E9}"/>
              </a:ext>
            </a:extLst>
          </p:cNvPr>
          <p:cNvSpPr>
            <a:spLocks noGrp="1"/>
          </p:cNvSpPr>
          <p:nvPr>
            <p:ph type="body" sz="quarter" idx="15" hasCustomPrompt="1"/>
          </p:nvPr>
        </p:nvSpPr>
        <p:spPr>
          <a:xfrm>
            <a:off x="3970750" y="4296624"/>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6" name="Marcador de texto 19">
            <a:extLst>
              <a:ext uri="{FF2B5EF4-FFF2-40B4-BE49-F238E27FC236}">
                <a16:creationId xmlns:a16="http://schemas.microsoft.com/office/drawing/2014/main" id="{0A4C9B63-C44E-E727-7BB3-B3269E25DD6A}"/>
              </a:ext>
            </a:extLst>
          </p:cNvPr>
          <p:cNvSpPr>
            <a:spLocks noGrp="1"/>
          </p:cNvSpPr>
          <p:nvPr>
            <p:ph type="body" sz="quarter" idx="16" hasCustomPrompt="1"/>
          </p:nvPr>
        </p:nvSpPr>
        <p:spPr>
          <a:xfrm>
            <a:off x="3970750" y="4971690"/>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27" name="Marcador de texto 19">
            <a:extLst>
              <a:ext uri="{FF2B5EF4-FFF2-40B4-BE49-F238E27FC236}">
                <a16:creationId xmlns:a16="http://schemas.microsoft.com/office/drawing/2014/main" id="{AA67ABC5-525F-A8B4-AACF-56C1E921E68D}"/>
              </a:ext>
            </a:extLst>
          </p:cNvPr>
          <p:cNvSpPr>
            <a:spLocks noGrp="1"/>
          </p:cNvSpPr>
          <p:nvPr>
            <p:ph type="body" sz="quarter" idx="17" hasCustomPrompt="1"/>
          </p:nvPr>
        </p:nvSpPr>
        <p:spPr>
          <a:xfrm>
            <a:off x="3983561" y="5665958"/>
            <a:ext cx="2125249" cy="634323"/>
          </a:xfrm>
          <a:prstGeom prst="rect">
            <a:avLst/>
          </a:prstGeom>
        </p:spPr>
        <p:txBody>
          <a:bodyPr/>
          <a:lstStyle>
            <a:lvl1pPr marL="0" indent="0" algn="r">
              <a:buNone/>
              <a:defRPr sz="700" b="0" i="0">
                <a:solidFill>
                  <a:schemeClr val="tx1">
                    <a:lumMod val="50000"/>
                    <a:lumOff val="50000"/>
                  </a:schemeClr>
                </a:solidFill>
                <a:latin typeface="Montserrat" pitchFamily="2" charset="77"/>
              </a:defRPr>
            </a:lvl1pPr>
            <a:lvl2pPr marL="457200" indent="0" algn="l">
              <a:buNone/>
              <a:defRPr/>
            </a:lvl2pPr>
          </a:lstStyle>
          <a:p>
            <a:pPr lvl="0"/>
            <a:r>
              <a:rPr lang="es-CL" dirty="0" err="1"/>
              <a:t>Lorem</a:t>
            </a:r>
            <a:r>
              <a:rPr lang="es-CL" dirty="0"/>
              <a:t> </a:t>
            </a:r>
            <a:r>
              <a:rPr lang="es-CL" dirty="0" err="1"/>
              <a:t>ipsum</a:t>
            </a:r>
            <a:r>
              <a:rPr lang="es-CL" dirty="0"/>
              <a:t> dolor </a:t>
            </a:r>
            <a:r>
              <a:rPr lang="es-CL" dirty="0" err="1"/>
              <a:t>sit</a:t>
            </a:r>
            <a:r>
              <a:rPr lang="es-CL" dirty="0"/>
              <a:t> </a:t>
            </a:r>
            <a:r>
              <a:rPr lang="es-CL" dirty="0" err="1"/>
              <a:t>amet</a:t>
            </a:r>
            <a:r>
              <a:rPr lang="es-CL" dirty="0"/>
              <a:t>, </a:t>
            </a:r>
            <a:r>
              <a:rPr lang="es-CL" dirty="0" err="1"/>
              <a:t>consectetur</a:t>
            </a:r>
            <a:r>
              <a:rPr lang="es-CL" dirty="0"/>
              <a:t> </a:t>
            </a:r>
            <a:r>
              <a:rPr lang="es-CL" dirty="0" err="1"/>
              <a:t>adipiscing</a:t>
            </a:r>
            <a:r>
              <a:rPr lang="es-CL" dirty="0"/>
              <a:t> </a:t>
            </a:r>
            <a:r>
              <a:rPr lang="es-CL" dirty="0" err="1"/>
              <a:t>elit</a:t>
            </a:r>
            <a:r>
              <a:rPr lang="es-CL" dirty="0"/>
              <a:t>. </a:t>
            </a:r>
            <a:r>
              <a:rPr lang="es-CL" dirty="0" err="1"/>
              <a:t>Proin</a:t>
            </a:r>
            <a:r>
              <a:rPr lang="es-CL" dirty="0"/>
              <a:t> </a:t>
            </a:r>
            <a:r>
              <a:rPr lang="es-CL" dirty="0" err="1"/>
              <a:t>sodales</a:t>
            </a:r>
            <a:r>
              <a:rPr lang="es-CL" dirty="0"/>
              <a:t> quis mi a </a:t>
            </a:r>
            <a:r>
              <a:rPr lang="es-CL" dirty="0" err="1"/>
              <a:t>volutpat</a:t>
            </a:r>
            <a:r>
              <a:rPr lang="es-CL" dirty="0"/>
              <a:t>. </a:t>
            </a:r>
            <a:r>
              <a:rPr lang="es-CL" dirty="0" err="1"/>
              <a:t>Donec</a:t>
            </a:r>
            <a:r>
              <a:rPr lang="es-CL" dirty="0"/>
              <a:t> </a:t>
            </a:r>
            <a:r>
              <a:rPr lang="es-CL" dirty="0" err="1"/>
              <a:t>eleifend</a:t>
            </a:r>
            <a:r>
              <a:rPr lang="es-CL" dirty="0"/>
              <a:t> magna et libero </a:t>
            </a:r>
            <a:r>
              <a:rPr lang="es-CL" dirty="0" err="1"/>
              <a:t>molestie</a:t>
            </a:r>
            <a:r>
              <a:rPr lang="es-CL" dirty="0"/>
              <a:t> </a:t>
            </a:r>
            <a:r>
              <a:rPr lang="es-CL" dirty="0" err="1"/>
              <a:t>maximus</a:t>
            </a:r>
            <a:r>
              <a:rPr lang="es-CL" dirty="0"/>
              <a:t> et </a:t>
            </a:r>
            <a:r>
              <a:rPr lang="es-CL" dirty="0" err="1"/>
              <a:t>nec</a:t>
            </a:r>
            <a:r>
              <a:rPr lang="es-CL" dirty="0"/>
              <a:t> </a:t>
            </a:r>
            <a:r>
              <a:rPr lang="es-CL" dirty="0" err="1"/>
              <a:t>felis</a:t>
            </a:r>
            <a:r>
              <a:rPr lang="es-CL" dirty="0"/>
              <a:t>.</a:t>
            </a:r>
          </a:p>
        </p:txBody>
      </p:sp>
      <p:sp>
        <p:nvSpPr>
          <p:cNvPr id="30" name="Marcador de texto 29">
            <a:extLst>
              <a:ext uri="{FF2B5EF4-FFF2-40B4-BE49-F238E27FC236}">
                <a16:creationId xmlns:a16="http://schemas.microsoft.com/office/drawing/2014/main" id="{BC09FCDC-1D7B-93FD-E255-32B8EA4746E7}"/>
              </a:ext>
            </a:extLst>
          </p:cNvPr>
          <p:cNvSpPr>
            <a:spLocks noGrp="1"/>
          </p:cNvSpPr>
          <p:nvPr>
            <p:ph type="body" sz="quarter" idx="18" hasCustomPrompt="1"/>
          </p:nvPr>
        </p:nvSpPr>
        <p:spPr>
          <a:xfrm>
            <a:off x="8518606" y="3795714"/>
            <a:ext cx="2666919" cy="250194"/>
          </a:xfrm>
          <a:prstGeom prst="rect">
            <a:avLst/>
          </a:prstGeom>
          <a:ln>
            <a:noFill/>
          </a:ln>
        </p:spPr>
        <p:txBody>
          <a:bodyPr/>
          <a:lstStyle>
            <a:lvl1pPr marL="0" indent="0">
              <a:buNone/>
              <a:defRPr sz="1200" b="1" i="0" cap="all" baseline="0">
                <a:solidFill>
                  <a:schemeClr val="bg1"/>
                </a:solidFill>
                <a:latin typeface="Montserrat" pitchFamily="2" charset="77"/>
              </a:defRPr>
            </a:lvl1pPr>
          </a:lstStyle>
          <a:p>
            <a:pPr lvl="0"/>
            <a:r>
              <a:rPr lang="es-MX" dirty="0"/>
              <a:t>LOREM IPSUM DOLOR SIT</a:t>
            </a:r>
            <a:endParaRPr lang="es-CL" dirty="0"/>
          </a:p>
        </p:txBody>
      </p:sp>
      <p:sp>
        <p:nvSpPr>
          <p:cNvPr id="31" name="Marcador de texto 29">
            <a:extLst>
              <a:ext uri="{FF2B5EF4-FFF2-40B4-BE49-F238E27FC236}">
                <a16:creationId xmlns:a16="http://schemas.microsoft.com/office/drawing/2014/main" id="{3F37CAC9-2063-0D33-4C24-5A4E38A05614}"/>
              </a:ext>
            </a:extLst>
          </p:cNvPr>
          <p:cNvSpPr>
            <a:spLocks noGrp="1"/>
          </p:cNvSpPr>
          <p:nvPr>
            <p:ph type="body" sz="quarter" idx="19" hasCustomPrompt="1"/>
          </p:nvPr>
        </p:nvSpPr>
        <p:spPr>
          <a:xfrm>
            <a:off x="8518602" y="4460882"/>
            <a:ext cx="2666919" cy="250194"/>
          </a:xfrm>
          <a:prstGeom prst="rect">
            <a:avLst/>
          </a:prstGeom>
          <a:ln>
            <a:noFill/>
          </a:ln>
        </p:spPr>
        <p:txBody>
          <a:bodyPr/>
          <a:lstStyle>
            <a:lvl1pPr marL="0" indent="0">
              <a:buNone/>
              <a:defRPr sz="1200" b="1" i="0" cap="all" baseline="0">
                <a:solidFill>
                  <a:schemeClr val="bg1"/>
                </a:solidFill>
                <a:latin typeface="Montserrat" pitchFamily="2" charset="77"/>
              </a:defRPr>
            </a:lvl1pPr>
          </a:lstStyle>
          <a:p>
            <a:pPr lvl="0"/>
            <a:r>
              <a:rPr lang="es-MX" dirty="0"/>
              <a:t>LOREM IPSUM DOLOR SIT</a:t>
            </a:r>
            <a:endParaRPr lang="es-CL" dirty="0"/>
          </a:p>
        </p:txBody>
      </p:sp>
      <p:sp>
        <p:nvSpPr>
          <p:cNvPr id="32" name="Marcador de texto 29">
            <a:extLst>
              <a:ext uri="{FF2B5EF4-FFF2-40B4-BE49-F238E27FC236}">
                <a16:creationId xmlns:a16="http://schemas.microsoft.com/office/drawing/2014/main" id="{970D7DC6-89FA-0C94-1178-31A40109B7E3}"/>
              </a:ext>
            </a:extLst>
          </p:cNvPr>
          <p:cNvSpPr>
            <a:spLocks noGrp="1"/>
          </p:cNvSpPr>
          <p:nvPr>
            <p:ph type="body" sz="quarter" idx="20" hasCustomPrompt="1"/>
          </p:nvPr>
        </p:nvSpPr>
        <p:spPr>
          <a:xfrm>
            <a:off x="8513983" y="5123899"/>
            <a:ext cx="2666919" cy="250194"/>
          </a:xfrm>
          <a:prstGeom prst="rect">
            <a:avLst/>
          </a:prstGeom>
          <a:ln>
            <a:noFill/>
          </a:ln>
        </p:spPr>
        <p:txBody>
          <a:bodyPr/>
          <a:lstStyle>
            <a:lvl1pPr marL="0" indent="0">
              <a:buNone/>
              <a:defRPr sz="1200" b="1" i="0" cap="all" baseline="0">
                <a:solidFill>
                  <a:schemeClr val="bg1"/>
                </a:solidFill>
                <a:latin typeface="Montserrat" pitchFamily="2" charset="77"/>
              </a:defRPr>
            </a:lvl1pPr>
          </a:lstStyle>
          <a:p>
            <a:pPr lvl="0"/>
            <a:r>
              <a:rPr lang="es-MX" dirty="0"/>
              <a:t>LOREM IPSUM DOLOR SIT</a:t>
            </a:r>
            <a:endParaRPr lang="es-CL" dirty="0"/>
          </a:p>
        </p:txBody>
      </p:sp>
      <p:sp>
        <p:nvSpPr>
          <p:cNvPr id="33" name="Marcador de texto 29">
            <a:extLst>
              <a:ext uri="{FF2B5EF4-FFF2-40B4-BE49-F238E27FC236}">
                <a16:creationId xmlns:a16="http://schemas.microsoft.com/office/drawing/2014/main" id="{A04093D4-7300-5566-8FB8-7B66781B1433}"/>
              </a:ext>
            </a:extLst>
          </p:cNvPr>
          <p:cNvSpPr>
            <a:spLocks noGrp="1"/>
          </p:cNvSpPr>
          <p:nvPr>
            <p:ph type="body" sz="quarter" idx="21" hasCustomPrompt="1"/>
          </p:nvPr>
        </p:nvSpPr>
        <p:spPr>
          <a:xfrm>
            <a:off x="8521077" y="5764400"/>
            <a:ext cx="2666919" cy="250194"/>
          </a:xfrm>
          <a:prstGeom prst="rect">
            <a:avLst/>
          </a:prstGeom>
          <a:ln>
            <a:noFill/>
          </a:ln>
        </p:spPr>
        <p:txBody>
          <a:bodyPr/>
          <a:lstStyle>
            <a:lvl1pPr marL="0" indent="0">
              <a:buNone/>
              <a:defRPr sz="1200" b="1" i="0" cap="all" baseline="0">
                <a:solidFill>
                  <a:schemeClr val="bg1"/>
                </a:solidFill>
                <a:latin typeface="Montserrat" pitchFamily="2" charset="77"/>
              </a:defRPr>
            </a:lvl1pPr>
          </a:lstStyle>
          <a:p>
            <a:pPr lvl="0"/>
            <a:r>
              <a:rPr lang="es-MX" dirty="0"/>
              <a:t>LOREM IPSUM DOLOR SIT</a:t>
            </a:r>
            <a:endParaRPr lang="es-CL" dirty="0"/>
          </a:p>
        </p:txBody>
      </p:sp>
      <p:sp>
        <p:nvSpPr>
          <p:cNvPr id="37" name="Marcador de posición de imagen 36">
            <a:extLst>
              <a:ext uri="{FF2B5EF4-FFF2-40B4-BE49-F238E27FC236}">
                <a16:creationId xmlns:a16="http://schemas.microsoft.com/office/drawing/2014/main" id="{C7CEF5C1-42E9-0BEA-2E8F-D80C70F60E20}"/>
              </a:ext>
            </a:extLst>
          </p:cNvPr>
          <p:cNvSpPr>
            <a:spLocks noGrp="1"/>
          </p:cNvSpPr>
          <p:nvPr>
            <p:ph type="pic" sz="quarter" idx="22" hasCustomPrompt="1"/>
          </p:nvPr>
        </p:nvSpPr>
        <p:spPr>
          <a:xfrm>
            <a:off x="7791450" y="3708031"/>
            <a:ext cx="684955" cy="499081"/>
          </a:xfrm>
          <a:prstGeom prst="rect">
            <a:avLst/>
          </a:prstGeom>
        </p:spPr>
        <p:txBody>
          <a:bodyPr/>
          <a:lstStyle>
            <a:lvl1pPr marL="0" indent="0">
              <a:buNone/>
              <a:defRPr sz="1100">
                <a:solidFill>
                  <a:schemeClr val="bg1"/>
                </a:solidFill>
              </a:defRPr>
            </a:lvl1pPr>
          </a:lstStyle>
          <a:p>
            <a:r>
              <a:rPr lang="es-CL" dirty="0"/>
              <a:t>Icono blanco</a:t>
            </a:r>
          </a:p>
        </p:txBody>
      </p:sp>
      <p:sp>
        <p:nvSpPr>
          <p:cNvPr id="38" name="Marcador de posición de imagen 36">
            <a:extLst>
              <a:ext uri="{FF2B5EF4-FFF2-40B4-BE49-F238E27FC236}">
                <a16:creationId xmlns:a16="http://schemas.microsoft.com/office/drawing/2014/main" id="{1B490C5B-77FA-9BB9-4C8E-9A1B295FAA97}"/>
              </a:ext>
            </a:extLst>
          </p:cNvPr>
          <p:cNvSpPr>
            <a:spLocks noGrp="1"/>
          </p:cNvSpPr>
          <p:nvPr>
            <p:ph type="pic" sz="quarter" idx="23" hasCustomPrompt="1"/>
          </p:nvPr>
        </p:nvSpPr>
        <p:spPr>
          <a:xfrm>
            <a:off x="7791450" y="4360499"/>
            <a:ext cx="684955" cy="499081"/>
          </a:xfrm>
          <a:prstGeom prst="rect">
            <a:avLst/>
          </a:prstGeom>
        </p:spPr>
        <p:txBody>
          <a:bodyPr/>
          <a:lstStyle>
            <a:lvl1pPr marL="0" indent="0">
              <a:buNone/>
              <a:defRPr sz="1100">
                <a:solidFill>
                  <a:schemeClr val="bg1"/>
                </a:solidFill>
              </a:defRPr>
            </a:lvl1pPr>
          </a:lstStyle>
          <a:p>
            <a:r>
              <a:rPr lang="es-CL" dirty="0"/>
              <a:t>Icono blanco</a:t>
            </a:r>
          </a:p>
        </p:txBody>
      </p:sp>
      <p:sp>
        <p:nvSpPr>
          <p:cNvPr id="39" name="Marcador de posición de imagen 36">
            <a:extLst>
              <a:ext uri="{FF2B5EF4-FFF2-40B4-BE49-F238E27FC236}">
                <a16:creationId xmlns:a16="http://schemas.microsoft.com/office/drawing/2014/main" id="{81E85211-1ABD-87AF-9C33-025FB3C91377}"/>
              </a:ext>
            </a:extLst>
          </p:cNvPr>
          <p:cNvSpPr>
            <a:spLocks noGrp="1"/>
          </p:cNvSpPr>
          <p:nvPr>
            <p:ph type="pic" sz="quarter" idx="24" hasCustomPrompt="1"/>
          </p:nvPr>
        </p:nvSpPr>
        <p:spPr>
          <a:xfrm>
            <a:off x="7791450" y="4981739"/>
            <a:ext cx="684955" cy="499081"/>
          </a:xfrm>
          <a:prstGeom prst="rect">
            <a:avLst/>
          </a:prstGeom>
        </p:spPr>
        <p:txBody>
          <a:bodyPr/>
          <a:lstStyle>
            <a:lvl1pPr marL="0" indent="0">
              <a:buNone/>
              <a:defRPr sz="1100">
                <a:solidFill>
                  <a:schemeClr val="bg1"/>
                </a:solidFill>
              </a:defRPr>
            </a:lvl1pPr>
          </a:lstStyle>
          <a:p>
            <a:r>
              <a:rPr lang="es-CL" dirty="0"/>
              <a:t>Icono blanco</a:t>
            </a:r>
          </a:p>
        </p:txBody>
      </p:sp>
      <p:sp>
        <p:nvSpPr>
          <p:cNvPr id="40" name="Marcador de posición de imagen 36">
            <a:extLst>
              <a:ext uri="{FF2B5EF4-FFF2-40B4-BE49-F238E27FC236}">
                <a16:creationId xmlns:a16="http://schemas.microsoft.com/office/drawing/2014/main" id="{D60F8788-8A41-854E-9DEC-25B7B2FCDDF8}"/>
              </a:ext>
            </a:extLst>
          </p:cNvPr>
          <p:cNvSpPr>
            <a:spLocks noGrp="1"/>
          </p:cNvSpPr>
          <p:nvPr>
            <p:ph type="pic" sz="quarter" idx="25" hasCustomPrompt="1"/>
          </p:nvPr>
        </p:nvSpPr>
        <p:spPr>
          <a:xfrm>
            <a:off x="7808309" y="5665008"/>
            <a:ext cx="684955" cy="499081"/>
          </a:xfrm>
          <a:prstGeom prst="rect">
            <a:avLst/>
          </a:prstGeom>
        </p:spPr>
        <p:txBody>
          <a:bodyPr/>
          <a:lstStyle>
            <a:lvl1pPr marL="0" indent="0">
              <a:buNone/>
              <a:defRPr sz="1100">
                <a:solidFill>
                  <a:schemeClr val="bg1"/>
                </a:solidFill>
              </a:defRPr>
            </a:lvl1pPr>
          </a:lstStyle>
          <a:p>
            <a:r>
              <a:rPr lang="es-CL" dirty="0"/>
              <a:t>Icono blanco</a:t>
            </a:r>
          </a:p>
        </p:txBody>
      </p:sp>
      <p:sp>
        <p:nvSpPr>
          <p:cNvPr id="5" name="Marcador de posición de imagen 4">
            <a:extLst>
              <a:ext uri="{FF2B5EF4-FFF2-40B4-BE49-F238E27FC236}">
                <a16:creationId xmlns:a16="http://schemas.microsoft.com/office/drawing/2014/main" id="{7A8E2701-C6EF-4931-C779-FDA39C53B9E6}"/>
              </a:ext>
            </a:extLst>
          </p:cNvPr>
          <p:cNvSpPr>
            <a:spLocks noGrp="1"/>
          </p:cNvSpPr>
          <p:nvPr>
            <p:ph type="pic" sz="quarter" idx="26" hasCustomPrompt="1"/>
          </p:nvPr>
        </p:nvSpPr>
        <p:spPr>
          <a:xfrm>
            <a:off x="-21920" y="0"/>
            <a:ext cx="3514725" cy="6858000"/>
          </a:xfrm>
          <a:prstGeom prst="rect">
            <a:avLst/>
          </a:prstGeom>
        </p:spPr>
        <p:txBody>
          <a:bodyPr anchor="ctr"/>
          <a:lstStyle>
            <a:lvl1pPr marL="0" indent="0" algn="ctr">
              <a:buNone/>
              <a:defRPr sz="2400">
                <a:solidFill>
                  <a:schemeClr val="bg1">
                    <a:lumMod val="65000"/>
                  </a:schemeClr>
                </a:solidFill>
              </a:defRPr>
            </a:lvl1pPr>
          </a:lstStyle>
          <a:p>
            <a:r>
              <a:rPr lang="es-CL" dirty="0"/>
              <a:t>Haga clic para agregar imagen</a:t>
            </a:r>
          </a:p>
        </p:txBody>
      </p:sp>
      <p:pic>
        <p:nvPicPr>
          <p:cNvPr id="7" name="Imagen 6">
            <a:extLst>
              <a:ext uri="{FF2B5EF4-FFF2-40B4-BE49-F238E27FC236}">
                <a16:creationId xmlns:a16="http://schemas.microsoft.com/office/drawing/2014/main" id="{98991801-E840-E73C-7425-F1A42BB427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1529" y="6330611"/>
            <a:ext cx="3514725" cy="152262"/>
          </a:xfrm>
          <a:prstGeom prst="rect">
            <a:avLst/>
          </a:prstGeom>
        </p:spPr>
      </p:pic>
    </p:spTree>
    <p:extLst>
      <p:ext uri="{BB962C8B-B14F-4D97-AF65-F5344CB8AC3E}">
        <p14:creationId xmlns:p14="http://schemas.microsoft.com/office/powerpoint/2010/main" val="38667429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image" Target="../media/image5.jpeg"/><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image" Target="../media/image4.png"/><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23.jpe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theme" Target="../theme/theme4.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5150FB0-4D34-1CBD-1FF6-66717926ACA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6879337"/>
      </p:ext>
    </p:extLst>
  </p:cSld>
  <p:clrMap bg1="lt1" tx1="dk1" bg2="lt2" tx2="dk2" accent1="accent1" accent2="accent2" accent3="accent3" accent4="accent4" accent5="accent5" accent6="accent6" hlink="hlink" folHlink="folHlink"/>
  <p:sldLayoutIdLst>
    <p:sldLayoutId id="2147483657"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97AED8FD-DB8A-3E59-9EA3-4AD11BA6770C}"/>
              </a:ext>
            </a:extLst>
          </p:cNvPr>
          <p:cNvSpPr/>
          <p:nvPr userDrawn="1"/>
        </p:nvSpPr>
        <p:spPr>
          <a:xfrm>
            <a:off x="0" y="6204856"/>
            <a:ext cx="4147457" cy="653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 name="Imagen 9">
            <a:extLst>
              <a:ext uri="{FF2B5EF4-FFF2-40B4-BE49-F238E27FC236}">
                <a16:creationId xmlns:a16="http://schemas.microsoft.com/office/drawing/2014/main" id="{21A11337-546F-A38B-72E6-4EB31F2F82FD}"/>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491529" y="6330611"/>
            <a:ext cx="3514725" cy="152262"/>
          </a:xfrm>
          <a:prstGeom prst="rect">
            <a:avLst/>
          </a:prstGeom>
        </p:spPr>
      </p:pic>
      <p:pic>
        <p:nvPicPr>
          <p:cNvPr id="3" name="Imagen 2">
            <a:extLst>
              <a:ext uri="{FF2B5EF4-FFF2-40B4-BE49-F238E27FC236}">
                <a16:creationId xmlns:a16="http://schemas.microsoft.com/office/drawing/2014/main" id="{D675F660-BEA2-D9D5-234E-6D449BA1697C}"/>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0" y="0"/>
            <a:ext cx="12191998" cy="6857999"/>
          </a:xfrm>
          <a:prstGeom prst="rect">
            <a:avLst/>
          </a:prstGeom>
        </p:spPr>
      </p:pic>
    </p:spTree>
    <p:extLst>
      <p:ext uri="{BB962C8B-B14F-4D97-AF65-F5344CB8AC3E}">
        <p14:creationId xmlns:p14="http://schemas.microsoft.com/office/powerpoint/2010/main" val="3356486638"/>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70" r:id="rId3"/>
    <p:sldLayoutId id="2147483717" r:id="rId4"/>
    <p:sldLayoutId id="2147483718"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782D20B-DD79-C75B-A63A-30E4307CDD24}"/>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99901046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6" r:id="rId3"/>
    <p:sldLayoutId id="2147483695"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97AED8FD-DB8A-3E59-9EA3-4AD11BA6770C}"/>
              </a:ext>
            </a:extLst>
          </p:cNvPr>
          <p:cNvSpPr/>
          <p:nvPr userDrawn="1"/>
        </p:nvSpPr>
        <p:spPr>
          <a:xfrm>
            <a:off x="0" y="6204856"/>
            <a:ext cx="4147457" cy="653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a:extLst>
              <a:ext uri="{FF2B5EF4-FFF2-40B4-BE49-F238E27FC236}">
                <a16:creationId xmlns:a16="http://schemas.microsoft.com/office/drawing/2014/main" id="{F225211D-23B9-2868-7444-95171A5F139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1998" cy="6857999"/>
          </a:xfrm>
          <a:prstGeom prst="rect">
            <a:avLst/>
          </a:prstGeom>
        </p:spPr>
      </p:pic>
    </p:spTree>
    <p:extLst>
      <p:ext uri="{BB962C8B-B14F-4D97-AF65-F5344CB8AC3E}">
        <p14:creationId xmlns:p14="http://schemas.microsoft.com/office/powerpoint/2010/main" val="4274474103"/>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8.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BDB1AB-5351-825A-9072-EB24AC6C6844}"/>
              </a:ext>
            </a:extLst>
          </p:cNvPr>
          <p:cNvSpPr>
            <a:spLocks noGrp="1"/>
          </p:cNvSpPr>
          <p:nvPr>
            <p:ph type="ctrTitle"/>
          </p:nvPr>
        </p:nvSpPr>
        <p:spPr/>
        <p:txBody>
          <a:bodyPr/>
          <a:lstStyle/>
          <a:p>
            <a:r>
              <a:rPr lang="es-CL" dirty="0"/>
              <a:t>Análisis económico de Chile y el mundo</a:t>
            </a:r>
          </a:p>
        </p:txBody>
      </p:sp>
      <p:sp>
        <p:nvSpPr>
          <p:cNvPr id="3" name="Subtítulo 2">
            <a:extLst>
              <a:ext uri="{FF2B5EF4-FFF2-40B4-BE49-F238E27FC236}">
                <a16:creationId xmlns:a16="http://schemas.microsoft.com/office/drawing/2014/main" id="{3D5FF800-4ED9-72BE-33CA-6693D67ABEAD}"/>
              </a:ext>
            </a:extLst>
          </p:cNvPr>
          <p:cNvSpPr>
            <a:spLocks noGrp="1"/>
          </p:cNvSpPr>
          <p:nvPr>
            <p:ph type="subTitle" idx="1"/>
          </p:nvPr>
        </p:nvSpPr>
        <p:spPr/>
        <p:txBody>
          <a:bodyPr/>
          <a:lstStyle/>
          <a:p>
            <a:r>
              <a:rPr lang="es-CL" dirty="0"/>
              <a:t>Rodrigo Montero</a:t>
            </a:r>
          </a:p>
        </p:txBody>
      </p:sp>
      <p:sp>
        <p:nvSpPr>
          <p:cNvPr id="4" name="Marcador de contenido 3">
            <a:extLst>
              <a:ext uri="{FF2B5EF4-FFF2-40B4-BE49-F238E27FC236}">
                <a16:creationId xmlns:a16="http://schemas.microsoft.com/office/drawing/2014/main" id="{84A09B31-E381-76FF-FC25-D6E8B03443FB}"/>
              </a:ext>
            </a:extLst>
          </p:cNvPr>
          <p:cNvSpPr>
            <a:spLocks noGrp="1"/>
          </p:cNvSpPr>
          <p:nvPr>
            <p:ph sz="quarter" idx="11"/>
          </p:nvPr>
        </p:nvSpPr>
        <p:spPr/>
        <p:txBody>
          <a:bodyPr/>
          <a:lstStyle/>
          <a:p>
            <a:r>
              <a:rPr lang="es-CL" dirty="0"/>
              <a:t>Decano Facultad de Administración y Negocios</a:t>
            </a:r>
          </a:p>
        </p:txBody>
      </p:sp>
    </p:spTree>
    <p:extLst>
      <p:ext uri="{BB962C8B-B14F-4D97-AF65-F5344CB8AC3E}">
        <p14:creationId xmlns:p14="http://schemas.microsoft.com/office/powerpoint/2010/main" val="2873993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992835" y="616276"/>
            <a:ext cx="5492186" cy="1067457"/>
          </a:xfrm>
        </p:spPr>
        <p:txBody>
          <a:bodyPr/>
          <a:lstStyle/>
          <a:p>
            <a:r>
              <a:rPr lang="es-CL" dirty="0"/>
              <a:t>Proyección inflación</a:t>
            </a:r>
          </a:p>
        </p:txBody>
      </p:sp>
      <p:sp>
        <p:nvSpPr>
          <p:cNvPr id="6" name="Subtítulo 5">
            <a:extLst>
              <a:ext uri="{FF2B5EF4-FFF2-40B4-BE49-F238E27FC236}">
                <a16:creationId xmlns:a16="http://schemas.microsoft.com/office/drawing/2014/main" id="{AEA466BC-78F9-0A61-2893-C3903179ADE8}"/>
              </a:ext>
            </a:extLst>
          </p:cNvPr>
          <p:cNvSpPr>
            <a:spLocks noGrp="1"/>
          </p:cNvSpPr>
          <p:nvPr>
            <p:ph type="subTitle" idx="1"/>
          </p:nvPr>
        </p:nvSpPr>
        <p:spPr/>
        <p:txBody>
          <a:bodyPr/>
          <a:lstStyle/>
          <a:p>
            <a:endParaRPr lang="es-CL"/>
          </a:p>
        </p:txBody>
      </p:sp>
      <p:sp>
        <p:nvSpPr>
          <p:cNvPr id="9" name="Marcador de texto 8">
            <a:extLst>
              <a:ext uri="{FF2B5EF4-FFF2-40B4-BE49-F238E27FC236}">
                <a16:creationId xmlns:a16="http://schemas.microsoft.com/office/drawing/2014/main" id="{C1FCF1C1-5793-50F7-AEB8-D3AFDC114531}"/>
              </a:ext>
            </a:extLst>
          </p:cNvPr>
          <p:cNvSpPr>
            <a:spLocks noGrp="1"/>
          </p:cNvSpPr>
          <p:nvPr>
            <p:ph type="body" sz="quarter" idx="13"/>
          </p:nvPr>
        </p:nvSpPr>
        <p:spPr/>
        <p:txBody>
          <a:bodyPr/>
          <a:lstStyle/>
          <a:p>
            <a:endParaRPr lang="es-CL"/>
          </a:p>
        </p:txBody>
      </p:sp>
      <p:pic>
        <p:nvPicPr>
          <p:cNvPr id="4" name="Imagen 3">
            <a:extLst>
              <a:ext uri="{FF2B5EF4-FFF2-40B4-BE49-F238E27FC236}">
                <a16:creationId xmlns:a16="http://schemas.microsoft.com/office/drawing/2014/main" id="{FB0898A2-FB2E-CA3C-7782-82A41E044807}"/>
              </a:ext>
            </a:extLst>
          </p:cNvPr>
          <p:cNvPicPr>
            <a:picLocks noChangeAspect="1"/>
          </p:cNvPicPr>
          <p:nvPr/>
        </p:nvPicPr>
        <p:blipFill>
          <a:blip r:embed="rId2"/>
          <a:stretch>
            <a:fillRect/>
          </a:stretch>
        </p:blipFill>
        <p:spPr>
          <a:xfrm>
            <a:off x="857973" y="1417254"/>
            <a:ext cx="9621662" cy="4671029"/>
          </a:xfrm>
          <a:prstGeom prst="rect">
            <a:avLst/>
          </a:prstGeom>
        </p:spPr>
      </p:pic>
      <p:sp>
        <p:nvSpPr>
          <p:cNvPr id="7" name="Elipse 6">
            <a:extLst>
              <a:ext uri="{FF2B5EF4-FFF2-40B4-BE49-F238E27FC236}">
                <a16:creationId xmlns:a16="http://schemas.microsoft.com/office/drawing/2014/main" id="{9351D68B-48C8-1B56-D80A-55E660D74AB0}"/>
              </a:ext>
            </a:extLst>
          </p:cNvPr>
          <p:cNvSpPr/>
          <p:nvPr/>
        </p:nvSpPr>
        <p:spPr>
          <a:xfrm>
            <a:off x="9468091" y="3217762"/>
            <a:ext cx="671332" cy="160888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Elipse 7">
            <a:extLst>
              <a:ext uri="{FF2B5EF4-FFF2-40B4-BE49-F238E27FC236}">
                <a16:creationId xmlns:a16="http://schemas.microsoft.com/office/drawing/2014/main" id="{AE4184DF-7423-0671-D63A-0FB2EEF32904}"/>
              </a:ext>
            </a:extLst>
          </p:cNvPr>
          <p:cNvSpPr/>
          <p:nvPr/>
        </p:nvSpPr>
        <p:spPr>
          <a:xfrm>
            <a:off x="6748041" y="3498449"/>
            <a:ext cx="439837" cy="36749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Elipse 2">
            <a:extLst>
              <a:ext uri="{FF2B5EF4-FFF2-40B4-BE49-F238E27FC236}">
                <a16:creationId xmlns:a16="http://schemas.microsoft.com/office/drawing/2014/main" id="{06E19946-89A8-12CB-8631-FA23231A8921}"/>
              </a:ext>
            </a:extLst>
          </p:cNvPr>
          <p:cNvSpPr/>
          <p:nvPr/>
        </p:nvSpPr>
        <p:spPr>
          <a:xfrm>
            <a:off x="1053296" y="4166886"/>
            <a:ext cx="2673752" cy="32409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Elipse 4">
            <a:extLst>
              <a:ext uri="{FF2B5EF4-FFF2-40B4-BE49-F238E27FC236}">
                <a16:creationId xmlns:a16="http://schemas.microsoft.com/office/drawing/2014/main" id="{AC37D1A9-3C13-3B44-D37C-1E4196FCCBFA}"/>
              </a:ext>
            </a:extLst>
          </p:cNvPr>
          <p:cNvSpPr/>
          <p:nvPr/>
        </p:nvSpPr>
        <p:spPr>
          <a:xfrm>
            <a:off x="6726820" y="4183284"/>
            <a:ext cx="439837" cy="36749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10" name="Conector recto de flecha 9">
            <a:extLst>
              <a:ext uri="{FF2B5EF4-FFF2-40B4-BE49-F238E27FC236}">
                <a16:creationId xmlns:a16="http://schemas.microsoft.com/office/drawing/2014/main" id="{7959FEF7-A5E9-ADAA-6C3C-1FA6DCA91767}"/>
              </a:ext>
            </a:extLst>
          </p:cNvPr>
          <p:cNvCxnSpPr>
            <a:cxnSpLocks/>
          </p:cNvCxnSpPr>
          <p:nvPr/>
        </p:nvCxnSpPr>
        <p:spPr>
          <a:xfrm flipH="1">
            <a:off x="9248172" y="4942390"/>
            <a:ext cx="439838" cy="7870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8C348E1D-0BA2-C338-66C7-5365C41494E0}"/>
              </a:ext>
            </a:extLst>
          </p:cNvPr>
          <p:cNvSpPr txBox="1"/>
          <p:nvPr/>
        </p:nvSpPr>
        <p:spPr>
          <a:xfrm>
            <a:off x="8059002" y="5793716"/>
            <a:ext cx="2290946" cy="769441"/>
          </a:xfrm>
          <a:prstGeom prst="rect">
            <a:avLst/>
          </a:prstGeom>
          <a:noFill/>
          <a:ln w="38100">
            <a:solidFill>
              <a:srgbClr val="0070C0"/>
            </a:solidFill>
          </a:ln>
        </p:spPr>
        <p:txBody>
          <a:bodyPr wrap="square" rtlCol="0">
            <a:spAutoFit/>
          </a:bodyPr>
          <a:lstStyle/>
          <a:p>
            <a:r>
              <a:rPr lang="es-CL" sz="2200" dirty="0"/>
              <a:t>Expectativas ancladas en 3%👏</a:t>
            </a:r>
          </a:p>
        </p:txBody>
      </p:sp>
      <p:sp>
        <p:nvSpPr>
          <p:cNvPr id="12" name="Elipse 11">
            <a:extLst>
              <a:ext uri="{FF2B5EF4-FFF2-40B4-BE49-F238E27FC236}">
                <a16:creationId xmlns:a16="http://schemas.microsoft.com/office/drawing/2014/main" id="{063C4139-BE64-DB40-5451-475AB8DC2120}"/>
              </a:ext>
            </a:extLst>
          </p:cNvPr>
          <p:cNvSpPr/>
          <p:nvPr/>
        </p:nvSpPr>
        <p:spPr>
          <a:xfrm>
            <a:off x="1086428" y="3497649"/>
            <a:ext cx="2673752" cy="32409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5615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3" grpId="0" animBg="1"/>
      <p:bldP spid="5" grpId="0" animBg="1"/>
      <p:bldP spid="13" grpId="0" animBg="1"/>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992834" y="470502"/>
            <a:ext cx="9176717" cy="1067457"/>
          </a:xfrm>
        </p:spPr>
        <p:txBody>
          <a:bodyPr/>
          <a:lstStyle/>
          <a:p>
            <a:r>
              <a:rPr lang="es-CL" dirty="0"/>
              <a:t>Proyección para la política monetaria</a:t>
            </a:r>
          </a:p>
        </p:txBody>
      </p:sp>
      <p:pic>
        <p:nvPicPr>
          <p:cNvPr id="3" name="Imagen 2">
            <a:extLst>
              <a:ext uri="{FF2B5EF4-FFF2-40B4-BE49-F238E27FC236}">
                <a16:creationId xmlns:a16="http://schemas.microsoft.com/office/drawing/2014/main" id="{32C509C4-5244-883A-7B70-2C97F6B872BF}"/>
              </a:ext>
            </a:extLst>
          </p:cNvPr>
          <p:cNvPicPr>
            <a:picLocks noChangeAspect="1"/>
          </p:cNvPicPr>
          <p:nvPr/>
        </p:nvPicPr>
        <p:blipFill>
          <a:blip r:embed="rId2"/>
          <a:stretch>
            <a:fillRect/>
          </a:stretch>
        </p:blipFill>
        <p:spPr>
          <a:xfrm>
            <a:off x="2366985" y="1375458"/>
            <a:ext cx="7604481" cy="5303638"/>
          </a:xfrm>
          <a:prstGeom prst="rect">
            <a:avLst/>
          </a:prstGeom>
        </p:spPr>
      </p:pic>
      <p:cxnSp>
        <p:nvCxnSpPr>
          <p:cNvPr id="5" name="Conector recto 4">
            <a:extLst>
              <a:ext uri="{FF2B5EF4-FFF2-40B4-BE49-F238E27FC236}">
                <a16:creationId xmlns:a16="http://schemas.microsoft.com/office/drawing/2014/main" id="{5F78A33A-61D8-4557-A4A7-338FE8F47C60}"/>
              </a:ext>
            </a:extLst>
          </p:cNvPr>
          <p:cNvCxnSpPr/>
          <p:nvPr/>
        </p:nvCxnSpPr>
        <p:spPr>
          <a:xfrm>
            <a:off x="6976676" y="2604304"/>
            <a:ext cx="0" cy="3113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BF182BEB-93A0-3FB7-E0AC-993EF4E5FEEC}"/>
              </a:ext>
            </a:extLst>
          </p:cNvPr>
          <p:cNvSpPr/>
          <p:nvPr/>
        </p:nvSpPr>
        <p:spPr>
          <a:xfrm>
            <a:off x="9236768" y="3935896"/>
            <a:ext cx="742121" cy="16035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uadroTexto 6">
            <a:extLst>
              <a:ext uri="{FF2B5EF4-FFF2-40B4-BE49-F238E27FC236}">
                <a16:creationId xmlns:a16="http://schemas.microsoft.com/office/drawing/2014/main" id="{731F2297-3442-074F-8A68-7162FBA07F7D}"/>
              </a:ext>
            </a:extLst>
          </p:cNvPr>
          <p:cNvSpPr txBox="1"/>
          <p:nvPr/>
        </p:nvSpPr>
        <p:spPr>
          <a:xfrm>
            <a:off x="10169551" y="4552986"/>
            <a:ext cx="1717649" cy="430887"/>
          </a:xfrm>
          <a:prstGeom prst="rect">
            <a:avLst/>
          </a:prstGeom>
          <a:noFill/>
        </p:spPr>
        <p:txBody>
          <a:bodyPr wrap="square" rtlCol="0">
            <a:spAutoFit/>
          </a:bodyPr>
          <a:lstStyle/>
          <a:p>
            <a:r>
              <a:rPr lang="es-CL" sz="2200" b="1" dirty="0"/>
              <a:t>TPM neutral</a:t>
            </a:r>
          </a:p>
        </p:txBody>
      </p:sp>
    </p:spTree>
    <p:extLst>
      <p:ext uri="{BB962C8B-B14F-4D97-AF65-F5344CB8AC3E}">
        <p14:creationId xmlns:p14="http://schemas.microsoft.com/office/powerpoint/2010/main" val="248740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A6878D-966A-1FDE-9FE3-C4B8E2761366}"/>
              </a:ext>
            </a:extLst>
          </p:cNvPr>
          <p:cNvSpPr>
            <a:spLocks noGrp="1"/>
          </p:cNvSpPr>
          <p:nvPr>
            <p:ph type="ctrTitle"/>
          </p:nvPr>
        </p:nvSpPr>
        <p:spPr/>
        <p:txBody>
          <a:bodyPr/>
          <a:lstStyle/>
          <a:p>
            <a:r>
              <a:rPr lang="es-CL" dirty="0"/>
              <a:t>En resumen</a:t>
            </a:r>
          </a:p>
        </p:txBody>
      </p:sp>
      <p:sp>
        <p:nvSpPr>
          <p:cNvPr id="8" name="CuadroTexto 7">
            <a:extLst>
              <a:ext uri="{FF2B5EF4-FFF2-40B4-BE49-F238E27FC236}">
                <a16:creationId xmlns:a16="http://schemas.microsoft.com/office/drawing/2014/main" id="{0EEE5638-3F28-74D1-DACC-8B4738DD2277}"/>
              </a:ext>
            </a:extLst>
          </p:cNvPr>
          <p:cNvSpPr txBox="1"/>
          <p:nvPr/>
        </p:nvSpPr>
        <p:spPr>
          <a:xfrm>
            <a:off x="830788" y="1959175"/>
            <a:ext cx="7340937" cy="3046988"/>
          </a:xfrm>
          <a:prstGeom prst="rect">
            <a:avLst/>
          </a:prstGeom>
          <a:noFill/>
        </p:spPr>
        <p:txBody>
          <a:bodyPr wrap="square" rtlCol="0">
            <a:spAutoFit/>
          </a:bodyPr>
          <a:lstStyle/>
          <a:p>
            <a:pPr marL="285750" indent="-285750">
              <a:buFont typeface="Arial" panose="020B0604020202020204" pitchFamily="34" charset="0"/>
              <a:buChar char="•"/>
            </a:pPr>
            <a:r>
              <a:rPr lang="es-CL" sz="3200" b="1" dirty="0"/>
              <a:t>Normalización</a:t>
            </a:r>
            <a:r>
              <a:rPr lang="es-CL" sz="3200" dirty="0"/>
              <a:t> del ciclo económico</a:t>
            </a:r>
          </a:p>
          <a:p>
            <a:pPr marL="285750" indent="-285750">
              <a:buFont typeface="Arial" panose="020B0604020202020204" pitchFamily="34" charset="0"/>
              <a:buChar char="•"/>
            </a:pPr>
            <a:r>
              <a:rPr lang="es-CL" sz="3200" dirty="0"/>
              <a:t>Corrección de desequilibrios macro</a:t>
            </a:r>
          </a:p>
          <a:p>
            <a:pPr marL="285750" indent="-285750">
              <a:buFont typeface="Arial" panose="020B0604020202020204" pitchFamily="34" charset="0"/>
              <a:buChar char="•"/>
            </a:pPr>
            <a:r>
              <a:rPr lang="es-CL" sz="3200" dirty="0"/>
              <a:t>Convergencia inflacionaria</a:t>
            </a:r>
          </a:p>
          <a:p>
            <a:pPr marL="285750" indent="-285750">
              <a:buFont typeface="Arial" panose="020B0604020202020204" pitchFamily="34" charset="0"/>
              <a:buChar char="•"/>
            </a:pPr>
            <a:r>
              <a:rPr lang="es-CL" sz="3200" dirty="0"/>
              <a:t>Normalización de la TPM (</a:t>
            </a:r>
            <a:r>
              <a:rPr lang="es-CL" sz="3200" b="1" dirty="0"/>
              <a:t>¿tasa neutral?</a:t>
            </a:r>
            <a:r>
              <a:rPr lang="es-CL" sz="3200" dirty="0"/>
              <a:t>)</a:t>
            </a:r>
          </a:p>
          <a:p>
            <a:pPr marL="285750" indent="-285750">
              <a:buFont typeface="Arial" panose="020B0604020202020204" pitchFamily="34" charset="0"/>
              <a:buChar char="•"/>
            </a:pPr>
            <a:r>
              <a:rPr lang="es-CL" sz="3200" dirty="0"/>
              <a:t>2024 tasa de crecimiento consistente con </a:t>
            </a:r>
            <a:r>
              <a:rPr lang="es-CL" sz="3200" b="1" dirty="0"/>
              <a:t>velocidad crucero</a:t>
            </a:r>
          </a:p>
        </p:txBody>
      </p:sp>
    </p:spTree>
    <p:extLst>
      <p:ext uri="{BB962C8B-B14F-4D97-AF65-F5344CB8AC3E}">
        <p14:creationId xmlns:p14="http://schemas.microsoft.com/office/powerpoint/2010/main" val="179567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A6878D-966A-1FDE-9FE3-C4B8E2761366}"/>
              </a:ext>
            </a:extLst>
          </p:cNvPr>
          <p:cNvSpPr>
            <a:spLocks noGrp="1"/>
          </p:cNvSpPr>
          <p:nvPr>
            <p:ph type="ctrTitle"/>
          </p:nvPr>
        </p:nvSpPr>
        <p:spPr>
          <a:xfrm>
            <a:off x="992835" y="815059"/>
            <a:ext cx="5492186" cy="1067457"/>
          </a:xfrm>
        </p:spPr>
        <p:txBody>
          <a:bodyPr/>
          <a:lstStyle/>
          <a:p>
            <a:r>
              <a:rPr lang="es-CL" dirty="0"/>
              <a:t>En resumen</a:t>
            </a:r>
          </a:p>
        </p:txBody>
      </p:sp>
      <p:sp>
        <p:nvSpPr>
          <p:cNvPr id="7" name="Subtítulo 6">
            <a:extLst>
              <a:ext uri="{FF2B5EF4-FFF2-40B4-BE49-F238E27FC236}">
                <a16:creationId xmlns:a16="http://schemas.microsoft.com/office/drawing/2014/main" id="{509C400B-60E5-8740-1A9E-47FB38B218B0}"/>
              </a:ext>
            </a:extLst>
          </p:cNvPr>
          <p:cNvSpPr>
            <a:spLocks noGrp="1"/>
          </p:cNvSpPr>
          <p:nvPr>
            <p:ph type="subTitle" idx="1"/>
          </p:nvPr>
        </p:nvSpPr>
        <p:spPr/>
        <p:txBody>
          <a:bodyPr/>
          <a:lstStyle/>
          <a:p>
            <a:endParaRPr lang="es-CL"/>
          </a:p>
        </p:txBody>
      </p:sp>
      <p:sp>
        <p:nvSpPr>
          <p:cNvPr id="8" name="Marcador de texto 7">
            <a:extLst>
              <a:ext uri="{FF2B5EF4-FFF2-40B4-BE49-F238E27FC236}">
                <a16:creationId xmlns:a16="http://schemas.microsoft.com/office/drawing/2014/main" id="{FFF777DF-81C4-FF6B-B7D6-1CC8DCA86A33}"/>
              </a:ext>
            </a:extLst>
          </p:cNvPr>
          <p:cNvSpPr>
            <a:spLocks noGrp="1"/>
          </p:cNvSpPr>
          <p:nvPr>
            <p:ph type="body" sz="quarter" idx="13"/>
          </p:nvPr>
        </p:nvSpPr>
        <p:spPr/>
        <p:txBody>
          <a:bodyPr/>
          <a:lstStyle/>
          <a:p>
            <a:endParaRPr lang="es-CL"/>
          </a:p>
        </p:txBody>
      </p:sp>
      <p:pic>
        <p:nvPicPr>
          <p:cNvPr id="3" name="Imagen 2">
            <a:extLst>
              <a:ext uri="{FF2B5EF4-FFF2-40B4-BE49-F238E27FC236}">
                <a16:creationId xmlns:a16="http://schemas.microsoft.com/office/drawing/2014/main" id="{877263B6-4769-7D8C-71AB-E15DE8486720}"/>
              </a:ext>
            </a:extLst>
          </p:cNvPr>
          <p:cNvPicPr>
            <a:picLocks noChangeAspect="1"/>
          </p:cNvPicPr>
          <p:nvPr/>
        </p:nvPicPr>
        <p:blipFill>
          <a:blip r:embed="rId2"/>
          <a:stretch>
            <a:fillRect/>
          </a:stretch>
        </p:blipFill>
        <p:spPr>
          <a:xfrm>
            <a:off x="790989" y="1409308"/>
            <a:ext cx="9386681" cy="4845774"/>
          </a:xfrm>
          <a:prstGeom prst="rect">
            <a:avLst/>
          </a:prstGeom>
        </p:spPr>
      </p:pic>
      <p:sp>
        <p:nvSpPr>
          <p:cNvPr id="4" name="Elipse 3">
            <a:extLst>
              <a:ext uri="{FF2B5EF4-FFF2-40B4-BE49-F238E27FC236}">
                <a16:creationId xmlns:a16="http://schemas.microsoft.com/office/drawing/2014/main" id="{C9C825D0-7223-B4D3-F4D6-86F728130830}"/>
              </a:ext>
            </a:extLst>
          </p:cNvPr>
          <p:cNvSpPr/>
          <p:nvPr/>
        </p:nvSpPr>
        <p:spPr>
          <a:xfrm>
            <a:off x="6082749" y="2968485"/>
            <a:ext cx="1007165" cy="35780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 name="Elipse 4">
            <a:extLst>
              <a:ext uri="{FF2B5EF4-FFF2-40B4-BE49-F238E27FC236}">
                <a16:creationId xmlns:a16="http://schemas.microsoft.com/office/drawing/2014/main" id="{7F719C28-6A97-0F66-737B-87D78C7783A2}"/>
              </a:ext>
            </a:extLst>
          </p:cNvPr>
          <p:cNvSpPr/>
          <p:nvPr/>
        </p:nvSpPr>
        <p:spPr>
          <a:xfrm>
            <a:off x="7573619" y="2975113"/>
            <a:ext cx="1007165" cy="35780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6" name="Elipse 5">
            <a:extLst>
              <a:ext uri="{FF2B5EF4-FFF2-40B4-BE49-F238E27FC236}">
                <a16:creationId xmlns:a16="http://schemas.microsoft.com/office/drawing/2014/main" id="{AD1E21B0-D9EB-4EF9-DB25-2C6991F52EAA}"/>
              </a:ext>
            </a:extLst>
          </p:cNvPr>
          <p:cNvSpPr/>
          <p:nvPr/>
        </p:nvSpPr>
        <p:spPr>
          <a:xfrm>
            <a:off x="9172856" y="2977042"/>
            <a:ext cx="1007165" cy="35780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 name="Elipse 9">
            <a:extLst>
              <a:ext uri="{FF2B5EF4-FFF2-40B4-BE49-F238E27FC236}">
                <a16:creationId xmlns:a16="http://schemas.microsoft.com/office/drawing/2014/main" id="{CE950659-16E8-AD7E-9165-5DB433EBDF78}"/>
              </a:ext>
            </a:extLst>
          </p:cNvPr>
          <p:cNvSpPr/>
          <p:nvPr/>
        </p:nvSpPr>
        <p:spPr>
          <a:xfrm>
            <a:off x="1000535" y="3014869"/>
            <a:ext cx="1007165" cy="35780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20306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A6878D-966A-1FDE-9FE3-C4B8E2761366}"/>
              </a:ext>
            </a:extLst>
          </p:cNvPr>
          <p:cNvSpPr>
            <a:spLocks noGrp="1"/>
          </p:cNvSpPr>
          <p:nvPr>
            <p:ph type="ctrTitle"/>
          </p:nvPr>
        </p:nvSpPr>
        <p:spPr>
          <a:xfrm>
            <a:off x="900070" y="775303"/>
            <a:ext cx="9648662" cy="1067457"/>
          </a:xfrm>
        </p:spPr>
        <p:txBody>
          <a:bodyPr/>
          <a:lstStyle/>
          <a:p>
            <a:r>
              <a:rPr lang="es-CL" dirty="0"/>
              <a:t>En resumen: proyecciones crecimiento PIB</a:t>
            </a:r>
          </a:p>
        </p:txBody>
      </p:sp>
      <p:graphicFrame>
        <p:nvGraphicFramePr>
          <p:cNvPr id="9" name="Tabla 8">
            <a:extLst>
              <a:ext uri="{FF2B5EF4-FFF2-40B4-BE49-F238E27FC236}">
                <a16:creationId xmlns:a16="http://schemas.microsoft.com/office/drawing/2014/main" id="{B22F336E-5F11-B5AE-89CF-A43850AC0BD4}"/>
              </a:ext>
            </a:extLst>
          </p:cNvPr>
          <p:cNvGraphicFramePr>
            <a:graphicFrameLocks noGrp="1"/>
          </p:cNvGraphicFramePr>
          <p:nvPr>
            <p:extLst>
              <p:ext uri="{D42A27DB-BD31-4B8C-83A1-F6EECF244321}">
                <p14:modId xmlns:p14="http://schemas.microsoft.com/office/powerpoint/2010/main" val="2727002546"/>
              </p:ext>
            </p:extLst>
          </p:nvPr>
        </p:nvGraphicFramePr>
        <p:xfrm>
          <a:off x="1183860" y="1952117"/>
          <a:ext cx="9881703" cy="3557328"/>
        </p:xfrm>
        <a:graphic>
          <a:graphicData uri="http://schemas.openxmlformats.org/drawingml/2006/table">
            <a:tbl>
              <a:tblPr firstRow="1" bandRow="1">
                <a:tableStyleId>{5C22544A-7EE6-4342-B048-85BDC9FD1C3A}</a:tableStyleId>
              </a:tblPr>
              <a:tblGrid>
                <a:gridCol w="3293901">
                  <a:extLst>
                    <a:ext uri="{9D8B030D-6E8A-4147-A177-3AD203B41FA5}">
                      <a16:colId xmlns:a16="http://schemas.microsoft.com/office/drawing/2014/main" val="787373730"/>
                    </a:ext>
                  </a:extLst>
                </a:gridCol>
                <a:gridCol w="3293901">
                  <a:extLst>
                    <a:ext uri="{9D8B030D-6E8A-4147-A177-3AD203B41FA5}">
                      <a16:colId xmlns:a16="http://schemas.microsoft.com/office/drawing/2014/main" val="1192721608"/>
                    </a:ext>
                  </a:extLst>
                </a:gridCol>
                <a:gridCol w="3293901">
                  <a:extLst>
                    <a:ext uri="{9D8B030D-6E8A-4147-A177-3AD203B41FA5}">
                      <a16:colId xmlns:a16="http://schemas.microsoft.com/office/drawing/2014/main" val="4074381548"/>
                    </a:ext>
                  </a:extLst>
                </a:gridCol>
              </a:tblGrid>
              <a:tr h="592888">
                <a:tc>
                  <a:txBody>
                    <a:bodyPr/>
                    <a:lstStyle/>
                    <a:p>
                      <a:endParaRPr lang="es-CL" sz="2600" dirty="0"/>
                    </a:p>
                  </a:txBody>
                  <a:tcPr/>
                </a:tc>
                <a:tc>
                  <a:txBody>
                    <a:bodyPr/>
                    <a:lstStyle/>
                    <a:p>
                      <a:pPr algn="ctr"/>
                      <a:r>
                        <a:rPr lang="es-CL" sz="2600" dirty="0"/>
                        <a:t>Var % 2023</a:t>
                      </a:r>
                    </a:p>
                  </a:txBody>
                  <a:tcPr/>
                </a:tc>
                <a:tc>
                  <a:txBody>
                    <a:bodyPr/>
                    <a:lstStyle/>
                    <a:p>
                      <a:pPr algn="ctr"/>
                      <a:r>
                        <a:rPr lang="es-CL" sz="2600" dirty="0"/>
                        <a:t>Var % 2024</a:t>
                      </a:r>
                    </a:p>
                  </a:txBody>
                  <a:tcPr/>
                </a:tc>
                <a:extLst>
                  <a:ext uri="{0D108BD9-81ED-4DB2-BD59-A6C34878D82A}">
                    <a16:rowId xmlns:a16="http://schemas.microsoft.com/office/drawing/2014/main" val="871440712"/>
                  </a:ext>
                </a:extLst>
              </a:tr>
              <a:tr h="592888">
                <a:tc>
                  <a:txBody>
                    <a:bodyPr/>
                    <a:lstStyle/>
                    <a:p>
                      <a:r>
                        <a:rPr lang="es-CL" sz="2600" dirty="0"/>
                        <a:t>Banco Central</a:t>
                      </a:r>
                    </a:p>
                  </a:txBody>
                  <a:tcPr/>
                </a:tc>
                <a:tc>
                  <a:txBody>
                    <a:bodyPr/>
                    <a:lstStyle/>
                    <a:p>
                      <a:pPr algn="ctr"/>
                      <a:r>
                        <a:rPr lang="es-CL" sz="2600" dirty="0"/>
                        <a:t>-0,5 / 0,0 </a:t>
                      </a:r>
                    </a:p>
                  </a:txBody>
                  <a:tcPr/>
                </a:tc>
                <a:tc>
                  <a:txBody>
                    <a:bodyPr/>
                    <a:lstStyle/>
                    <a:p>
                      <a:pPr algn="ctr"/>
                      <a:r>
                        <a:rPr lang="es-CL" sz="2600" dirty="0"/>
                        <a:t>1,25 / 2,25</a:t>
                      </a:r>
                    </a:p>
                  </a:txBody>
                  <a:tcPr/>
                </a:tc>
                <a:extLst>
                  <a:ext uri="{0D108BD9-81ED-4DB2-BD59-A6C34878D82A}">
                    <a16:rowId xmlns:a16="http://schemas.microsoft.com/office/drawing/2014/main" val="3625873835"/>
                  </a:ext>
                </a:extLst>
              </a:tr>
              <a:tr h="592888">
                <a:tc>
                  <a:txBody>
                    <a:bodyPr/>
                    <a:lstStyle/>
                    <a:p>
                      <a:r>
                        <a:rPr lang="es-CL" sz="2600" dirty="0"/>
                        <a:t>Ministerio de Hacienda</a:t>
                      </a:r>
                    </a:p>
                  </a:txBody>
                  <a:tcPr/>
                </a:tc>
                <a:tc>
                  <a:txBody>
                    <a:bodyPr/>
                    <a:lstStyle/>
                    <a:p>
                      <a:pPr algn="ctr"/>
                      <a:r>
                        <a:rPr lang="es-CL" sz="2600" dirty="0"/>
                        <a:t>0</a:t>
                      </a:r>
                    </a:p>
                  </a:txBody>
                  <a:tcPr/>
                </a:tc>
                <a:tc>
                  <a:txBody>
                    <a:bodyPr/>
                    <a:lstStyle/>
                    <a:p>
                      <a:pPr algn="ctr"/>
                      <a:r>
                        <a:rPr lang="es-CL" sz="2600" dirty="0"/>
                        <a:t>2,5</a:t>
                      </a:r>
                    </a:p>
                  </a:txBody>
                  <a:tcPr/>
                </a:tc>
                <a:extLst>
                  <a:ext uri="{0D108BD9-81ED-4DB2-BD59-A6C34878D82A}">
                    <a16:rowId xmlns:a16="http://schemas.microsoft.com/office/drawing/2014/main" val="745500804"/>
                  </a:ext>
                </a:extLst>
              </a:tr>
              <a:tr h="592888">
                <a:tc>
                  <a:txBody>
                    <a:bodyPr/>
                    <a:lstStyle/>
                    <a:p>
                      <a:r>
                        <a:rPr lang="es-CL" sz="2600" dirty="0"/>
                        <a:t>OCDE</a:t>
                      </a:r>
                    </a:p>
                  </a:txBody>
                  <a:tcPr/>
                </a:tc>
                <a:tc>
                  <a:txBody>
                    <a:bodyPr/>
                    <a:lstStyle/>
                    <a:p>
                      <a:pPr algn="ctr"/>
                      <a:r>
                        <a:rPr lang="es-CL" sz="2600" dirty="0"/>
                        <a:t>0</a:t>
                      </a:r>
                    </a:p>
                  </a:txBody>
                  <a:tcPr/>
                </a:tc>
                <a:tc>
                  <a:txBody>
                    <a:bodyPr/>
                    <a:lstStyle/>
                    <a:p>
                      <a:pPr algn="ctr"/>
                      <a:r>
                        <a:rPr lang="es-CL" sz="2600" dirty="0"/>
                        <a:t>1,8</a:t>
                      </a:r>
                    </a:p>
                  </a:txBody>
                  <a:tcPr/>
                </a:tc>
                <a:extLst>
                  <a:ext uri="{0D108BD9-81ED-4DB2-BD59-A6C34878D82A}">
                    <a16:rowId xmlns:a16="http://schemas.microsoft.com/office/drawing/2014/main" val="1018434425"/>
                  </a:ext>
                </a:extLst>
              </a:tr>
              <a:tr h="592888">
                <a:tc>
                  <a:txBody>
                    <a:bodyPr/>
                    <a:lstStyle/>
                    <a:p>
                      <a:r>
                        <a:rPr lang="es-CL" sz="2600" dirty="0"/>
                        <a:t>CEPAL</a:t>
                      </a:r>
                    </a:p>
                  </a:txBody>
                  <a:tcPr/>
                </a:tc>
                <a:tc>
                  <a:txBody>
                    <a:bodyPr/>
                    <a:lstStyle/>
                    <a:p>
                      <a:pPr algn="ctr"/>
                      <a:r>
                        <a:rPr lang="es-CL" sz="2600" dirty="0"/>
                        <a:t>-0,3</a:t>
                      </a:r>
                    </a:p>
                  </a:txBody>
                  <a:tcPr/>
                </a:tc>
                <a:tc>
                  <a:txBody>
                    <a:bodyPr/>
                    <a:lstStyle/>
                    <a:p>
                      <a:pPr algn="ctr"/>
                      <a:r>
                        <a:rPr lang="es-CL" sz="2600" dirty="0"/>
                        <a:t>1,8</a:t>
                      </a:r>
                    </a:p>
                  </a:txBody>
                  <a:tcPr/>
                </a:tc>
                <a:extLst>
                  <a:ext uri="{0D108BD9-81ED-4DB2-BD59-A6C34878D82A}">
                    <a16:rowId xmlns:a16="http://schemas.microsoft.com/office/drawing/2014/main" val="2582294469"/>
                  </a:ext>
                </a:extLst>
              </a:tr>
              <a:tr h="592888">
                <a:tc>
                  <a:txBody>
                    <a:bodyPr/>
                    <a:lstStyle/>
                    <a:p>
                      <a:r>
                        <a:rPr lang="es-CL" sz="2600" dirty="0"/>
                        <a:t>FMI</a:t>
                      </a:r>
                    </a:p>
                  </a:txBody>
                  <a:tcPr/>
                </a:tc>
                <a:tc>
                  <a:txBody>
                    <a:bodyPr/>
                    <a:lstStyle/>
                    <a:p>
                      <a:pPr algn="ctr"/>
                      <a:r>
                        <a:rPr lang="es-CL" sz="2600" dirty="0"/>
                        <a:t>-0,5</a:t>
                      </a:r>
                    </a:p>
                  </a:txBody>
                  <a:tcPr/>
                </a:tc>
                <a:tc>
                  <a:txBody>
                    <a:bodyPr/>
                    <a:lstStyle/>
                    <a:p>
                      <a:pPr algn="ctr"/>
                      <a:r>
                        <a:rPr lang="es-CL" sz="2600" dirty="0"/>
                        <a:t>1,6</a:t>
                      </a:r>
                    </a:p>
                  </a:txBody>
                  <a:tcPr/>
                </a:tc>
                <a:extLst>
                  <a:ext uri="{0D108BD9-81ED-4DB2-BD59-A6C34878D82A}">
                    <a16:rowId xmlns:a16="http://schemas.microsoft.com/office/drawing/2014/main" val="585506438"/>
                  </a:ext>
                </a:extLst>
              </a:tr>
            </a:tbl>
          </a:graphicData>
        </a:graphic>
      </p:graphicFrame>
      <p:sp>
        <p:nvSpPr>
          <p:cNvPr id="10" name="Elipse 9">
            <a:extLst>
              <a:ext uri="{FF2B5EF4-FFF2-40B4-BE49-F238E27FC236}">
                <a16:creationId xmlns:a16="http://schemas.microsoft.com/office/drawing/2014/main" id="{7ABDA07C-F919-DD38-8194-0759EEB080AC}"/>
              </a:ext>
            </a:extLst>
          </p:cNvPr>
          <p:cNvSpPr/>
          <p:nvPr/>
        </p:nvSpPr>
        <p:spPr>
          <a:xfrm>
            <a:off x="4598505" y="1417983"/>
            <a:ext cx="3140765" cy="454549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9154DE55-A0AB-8665-9247-4EB217167D1A}"/>
              </a:ext>
            </a:extLst>
          </p:cNvPr>
          <p:cNvSpPr/>
          <p:nvPr/>
        </p:nvSpPr>
        <p:spPr>
          <a:xfrm>
            <a:off x="7997693" y="1437863"/>
            <a:ext cx="3140765" cy="4545495"/>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89189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A6878D-966A-1FDE-9FE3-C4B8E2761366}"/>
              </a:ext>
            </a:extLst>
          </p:cNvPr>
          <p:cNvSpPr>
            <a:spLocks noGrp="1"/>
          </p:cNvSpPr>
          <p:nvPr>
            <p:ph type="ctrTitle"/>
          </p:nvPr>
        </p:nvSpPr>
        <p:spPr/>
        <p:txBody>
          <a:bodyPr/>
          <a:lstStyle/>
          <a:p>
            <a:r>
              <a:rPr lang="es-CL" dirty="0"/>
              <a:t>riesgos</a:t>
            </a:r>
          </a:p>
        </p:txBody>
      </p:sp>
      <p:sp>
        <p:nvSpPr>
          <p:cNvPr id="8" name="CuadroTexto 7">
            <a:extLst>
              <a:ext uri="{FF2B5EF4-FFF2-40B4-BE49-F238E27FC236}">
                <a16:creationId xmlns:a16="http://schemas.microsoft.com/office/drawing/2014/main" id="{0EEE5638-3F28-74D1-DACC-8B4738DD2277}"/>
              </a:ext>
            </a:extLst>
          </p:cNvPr>
          <p:cNvSpPr txBox="1"/>
          <p:nvPr/>
        </p:nvSpPr>
        <p:spPr>
          <a:xfrm>
            <a:off x="726617" y="1843429"/>
            <a:ext cx="8255337" cy="3539430"/>
          </a:xfrm>
          <a:prstGeom prst="rect">
            <a:avLst/>
          </a:prstGeom>
          <a:noFill/>
        </p:spPr>
        <p:txBody>
          <a:bodyPr wrap="square" rtlCol="0">
            <a:spAutoFit/>
          </a:bodyPr>
          <a:lstStyle/>
          <a:p>
            <a:pPr marL="285750" indent="-285750">
              <a:buFont typeface="Arial" panose="020B0604020202020204" pitchFamily="34" charset="0"/>
              <a:buChar char="•"/>
            </a:pPr>
            <a:r>
              <a:rPr lang="es-CL" sz="3200" dirty="0"/>
              <a:t>Debilitamiento (</a:t>
            </a:r>
            <a:r>
              <a:rPr lang="es-CL" sz="3200" b="1" dirty="0"/>
              <a:t>volatilidad</a:t>
            </a:r>
            <a:r>
              <a:rPr lang="es-CL" sz="3200" dirty="0"/>
              <a:t>) del peso</a:t>
            </a:r>
          </a:p>
          <a:p>
            <a:pPr marL="285750" indent="-285750">
              <a:buFont typeface="Arial" panose="020B0604020202020204" pitchFamily="34" charset="0"/>
              <a:buChar char="•"/>
            </a:pPr>
            <a:r>
              <a:rPr lang="es-CL" sz="3200" dirty="0"/>
              <a:t>Sobreajuste de actividad local e inflación (</a:t>
            </a:r>
            <a:r>
              <a:rPr lang="es-CL" sz="3200" dirty="0">
                <a:solidFill>
                  <a:srgbClr val="FF0000"/>
                </a:solidFill>
              </a:rPr>
              <a:t>¿inflación bajo 3%?</a:t>
            </a:r>
            <a:r>
              <a:rPr lang="es-CL" sz="3200" dirty="0"/>
              <a:t>)</a:t>
            </a:r>
          </a:p>
          <a:p>
            <a:pPr marL="285750" indent="-285750">
              <a:buFont typeface="Arial" panose="020B0604020202020204" pitchFamily="34" charset="0"/>
              <a:buChar char="•"/>
            </a:pPr>
            <a:r>
              <a:rPr lang="es-CL" sz="3200" dirty="0"/>
              <a:t>Situación geopolítica en medio oriente (</a:t>
            </a:r>
            <a:r>
              <a:rPr lang="es-CL" sz="3200" dirty="0">
                <a:solidFill>
                  <a:srgbClr val="FF0000"/>
                </a:solidFill>
              </a:rPr>
              <a:t>¿precio del petróleo?</a:t>
            </a:r>
            <a:r>
              <a:rPr lang="es-CL" sz="3200" dirty="0"/>
              <a:t>)</a:t>
            </a:r>
          </a:p>
          <a:p>
            <a:pPr marL="285750" indent="-285750">
              <a:buFont typeface="Arial" panose="020B0604020202020204" pitchFamily="34" charset="0"/>
              <a:buChar char="•"/>
            </a:pPr>
            <a:r>
              <a:rPr lang="es-CL" sz="3200" dirty="0"/>
              <a:t>Sector inmobiliario en China (</a:t>
            </a:r>
            <a:r>
              <a:rPr lang="es-CL" sz="3200" dirty="0">
                <a:solidFill>
                  <a:srgbClr val="FF0000"/>
                </a:solidFill>
              </a:rPr>
              <a:t>debilita capacidad de crecimiento</a:t>
            </a:r>
            <a:r>
              <a:rPr lang="es-CL" sz="3200" dirty="0"/>
              <a:t>)</a:t>
            </a:r>
          </a:p>
        </p:txBody>
      </p:sp>
    </p:spTree>
    <p:extLst>
      <p:ext uri="{BB962C8B-B14F-4D97-AF65-F5344CB8AC3E}">
        <p14:creationId xmlns:p14="http://schemas.microsoft.com/office/powerpoint/2010/main" val="362251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A6878D-966A-1FDE-9FE3-C4B8E2761366}"/>
              </a:ext>
            </a:extLst>
          </p:cNvPr>
          <p:cNvSpPr>
            <a:spLocks noGrp="1"/>
          </p:cNvSpPr>
          <p:nvPr>
            <p:ph type="ctrTitle"/>
          </p:nvPr>
        </p:nvSpPr>
        <p:spPr>
          <a:xfrm>
            <a:off x="992835" y="536762"/>
            <a:ext cx="8853530" cy="1067457"/>
          </a:xfrm>
        </p:spPr>
        <p:txBody>
          <a:bodyPr/>
          <a:lstStyle/>
          <a:p>
            <a:r>
              <a:rPr lang="es-CL" dirty="0"/>
              <a:t>Riesgos: ↓ dinamismo de China</a:t>
            </a:r>
          </a:p>
        </p:txBody>
      </p:sp>
      <p:pic>
        <p:nvPicPr>
          <p:cNvPr id="4" name="Imagen 3">
            <a:extLst>
              <a:ext uri="{FF2B5EF4-FFF2-40B4-BE49-F238E27FC236}">
                <a16:creationId xmlns:a16="http://schemas.microsoft.com/office/drawing/2014/main" id="{8F13F67D-25F2-25D8-A319-687E447CA928}"/>
              </a:ext>
            </a:extLst>
          </p:cNvPr>
          <p:cNvPicPr>
            <a:picLocks noChangeAspect="1"/>
          </p:cNvPicPr>
          <p:nvPr/>
        </p:nvPicPr>
        <p:blipFill>
          <a:blip r:embed="rId2"/>
          <a:stretch>
            <a:fillRect/>
          </a:stretch>
        </p:blipFill>
        <p:spPr>
          <a:xfrm>
            <a:off x="2028034" y="1270534"/>
            <a:ext cx="8295410" cy="5410049"/>
          </a:xfrm>
          <a:prstGeom prst="rect">
            <a:avLst/>
          </a:prstGeom>
        </p:spPr>
      </p:pic>
    </p:spTree>
    <p:extLst>
      <p:ext uri="{BB962C8B-B14F-4D97-AF65-F5344CB8AC3E}">
        <p14:creationId xmlns:p14="http://schemas.microsoft.com/office/powerpoint/2010/main" val="418040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A6878D-966A-1FDE-9FE3-C4B8E2761366}"/>
              </a:ext>
            </a:extLst>
          </p:cNvPr>
          <p:cNvSpPr>
            <a:spLocks noGrp="1"/>
          </p:cNvSpPr>
          <p:nvPr>
            <p:ph type="ctrTitle"/>
          </p:nvPr>
        </p:nvSpPr>
        <p:spPr>
          <a:xfrm>
            <a:off x="794053" y="390991"/>
            <a:ext cx="8999303" cy="1067457"/>
          </a:xfrm>
        </p:spPr>
        <p:txBody>
          <a:bodyPr/>
          <a:lstStyle/>
          <a:p>
            <a:r>
              <a:rPr lang="es-CL" dirty="0"/>
              <a:t>Riesgos: </a:t>
            </a:r>
            <a:r>
              <a:rPr lang="es-CL" sz="2800" dirty="0"/>
              <a:t>Aterrizaje de EE.UU. / Control de la inflación</a:t>
            </a:r>
            <a:br>
              <a:rPr lang="es-CL" sz="2800" dirty="0"/>
            </a:br>
            <a:endParaRPr lang="es-CL" dirty="0"/>
          </a:p>
        </p:txBody>
      </p:sp>
      <p:pic>
        <p:nvPicPr>
          <p:cNvPr id="3" name="Imagen 2">
            <a:extLst>
              <a:ext uri="{FF2B5EF4-FFF2-40B4-BE49-F238E27FC236}">
                <a16:creationId xmlns:a16="http://schemas.microsoft.com/office/drawing/2014/main" id="{08DC754F-3319-96E5-DA34-6990D1EF169B}"/>
              </a:ext>
            </a:extLst>
          </p:cNvPr>
          <p:cNvPicPr>
            <a:picLocks noChangeAspect="1"/>
          </p:cNvPicPr>
          <p:nvPr/>
        </p:nvPicPr>
        <p:blipFill>
          <a:blip r:embed="rId2"/>
          <a:stretch>
            <a:fillRect/>
          </a:stretch>
        </p:blipFill>
        <p:spPr>
          <a:xfrm>
            <a:off x="2445112" y="1339684"/>
            <a:ext cx="7984350" cy="5207186"/>
          </a:xfrm>
          <a:prstGeom prst="rect">
            <a:avLst/>
          </a:prstGeom>
        </p:spPr>
      </p:pic>
    </p:spTree>
    <p:extLst>
      <p:ext uri="{BB962C8B-B14F-4D97-AF65-F5344CB8AC3E}">
        <p14:creationId xmlns:p14="http://schemas.microsoft.com/office/powerpoint/2010/main" val="255665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A6878D-966A-1FDE-9FE3-C4B8E2761366}"/>
              </a:ext>
            </a:extLst>
          </p:cNvPr>
          <p:cNvSpPr>
            <a:spLocks noGrp="1"/>
          </p:cNvSpPr>
          <p:nvPr>
            <p:ph type="ctrTitle"/>
          </p:nvPr>
        </p:nvSpPr>
        <p:spPr>
          <a:xfrm>
            <a:off x="873566" y="324726"/>
            <a:ext cx="9158329" cy="584775"/>
          </a:xfrm>
        </p:spPr>
        <p:txBody>
          <a:bodyPr/>
          <a:lstStyle/>
          <a:p>
            <a:r>
              <a:rPr lang="es-CL" dirty="0"/>
              <a:t>Riesgos: </a:t>
            </a:r>
            <a:r>
              <a:rPr lang="es-CL" sz="2800" dirty="0"/>
              <a:t>Aterrizaje de EE.UU. (tasas altas)</a:t>
            </a:r>
            <a:br>
              <a:rPr lang="es-CL" sz="2800" dirty="0"/>
            </a:br>
            <a:endParaRPr lang="es-CL" dirty="0"/>
          </a:p>
        </p:txBody>
      </p:sp>
      <p:sp>
        <p:nvSpPr>
          <p:cNvPr id="8" name="CuadroTexto 7">
            <a:extLst>
              <a:ext uri="{FF2B5EF4-FFF2-40B4-BE49-F238E27FC236}">
                <a16:creationId xmlns:a16="http://schemas.microsoft.com/office/drawing/2014/main" id="{0EEE5638-3F28-74D1-DACC-8B4738DD2277}"/>
              </a:ext>
            </a:extLst>
          </p:cNvPr>
          <p:cNvSpPr txBox="1"/>
          <p:nvPr/>
        </p:nvSpPr>
        <p:spPr>
          <a:xfrm>
            <a:off x="828441" y="900681"/>
            <a:ext cx="8255337" cy="584775"/>
          </a:xfrm>
          <a:prstGeom prst="rect">
            <a:avLst/>
          </a:prstGeom>
          <a:noFill/>
        </p:spPr>
        <p:txBody>
          <a:bodyPr wrap="square" rtlCol="0">
            <a:spAutoFit/>
          </a:bodyPr>
          <a:lstStyle/>
          <a:p>
            <a:pPr marL="285750" indent="-285750">
              <a:buFont typeface="Arial" panose="020B0604020202020204" pitchFamily="34" charset="0"/>
              <a:buChar char="•"/>
            </a:pPr>
            <a:endParaRPr lang="es-CL" sz="3200" dirty="0"/>
          </a:p>
        </p:txBody>
      </p:sp>
      <p:pic>
        <p:nvPicPr>
          <p:cNvPr id="4" name="Imagen 3">
            <a:extLst>
              <a:ext uri="{FF2B5EF4-FFF2-40B4-BE49-F238E27FC236}">
                <a16:creationId xmlns:a16="http://schemas.microsoft.com/office/drawing/2014/main" id="{9DE9E6F6-ACDC-5CAB-1F94-1DCD6AAE7D08}"/>
              </a:ext>
            </a:extLst>
          </p:cNvPr>
          <p:cNvPicPr>
            <a:picLocks noChangeAspect="1"/>
          </p:cNvPicPr>
          <p:nvPr/>
        </p:nvPicPr>
        <p:blipFill>
          <a:blip r:embed="rId2"/>
          <a:stretch>
            <a:fillRect/>
          </a:stretch>
        </p:blipFill>
        <p:spPr>
          <a:xfrm>
            <a:off x="1655182" y="1593448"/>
            <a:ext cx="7477246" cy="4876465"/>
          </a:xfrm>
          <a:prstGeom prst="rect">
            <a:avLst/>
          </a:prstGeom>
        </p:spPr>
      </p:pic>
      <p:cxnSp>
        <p:nvCxnSpPr>
          <p:cNvPr id="6" name="Conector recto 5">
            <a:extLst>
              <a:ext uri="{FF2B5EF4-FFF2-40B4-BE49-F238E27FC236}">
                <a16:creationId xmlns:a16="http://schemas.microsoft.com/office/drawing/2014/main" id="{2FE44CE5-268C-D8D5-B67E-6C0D44BE1AA8}"/>
              </a:ext>
            </a:extLst>
          </p:cNvPr>
          <p:cNvCxnSpPr>
            <a:cxnSpLocks/>
          </p:cNvCxnSpPr>
          <p:nvPr/>
        </p:nvCxnSpPr>
        <p:spPr>
          <a:xfrm>
            <a:off x="9132259" y="2662177"/>
            <a:ext cx="2344124"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2E3009A6-EFF9-2B49-6088-6D43F4F67586}"/>
              </a:ext>
            </a:extLst>
          </p:cNvPr>
          <p:cNvCxnSpPr>
            <a:cxnSpLocks/>
          </p:cNvCxnSpPr>
          <p:nvPr/>
        </p:nvCxnSpPr>
        <p:spPr>
          <a:xfrm>
            <a:off x="9138887" y="2470021"/>
            <a:ext cx="126407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77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A6878D-966A-1FDE-9FE3-C4B8E2761366}"/>
              </a:ext>
            </a:extLst>
          </p:cNvPr>
          <p:cNvSpPr>
            <a:spLocks noGrp="1"/>
          </p:cNvSpPr>
          <p:nvPr>
            <p:ph type="ctrTitle"/>
          </p:nvPr>
        </p:nvSpPr>
        <p:spPr>
          <a:xfrm>
            <a:off x="992835" y="1146363"/>
            <a:ext cx="2688291" cy="1067457"/>
          </a:xfrm>
        </p:spPr>
        <p:txBody>
          <a:bodyPr/>
          <a:lstStyle/>
          <a:p>
            <a:r>
              <a:rPr lang="es-CL" dirty="0"/>
              <a:t>Riesgos: tasas </a:t>
            </a:r>
            <a:r>
              <a:rPr lang="es-CL" dirty="0" err="1"/>
              <a:t>ee.uu.</a:t>
            </a:r>
            <a:endParaRPr lang="es-CL" dirty="0"/>
          </a:p>
        </p:txBody>
      </p:sp>
      <p:pic>
        <p:nvPicPr>
          <p:cNvPr id="3" name="Imagen 2">
            <a:extLst>
              <a:ext uri="{FF2B5EF4-FFF2-40B4-BE49-F238E27FC236}">
                <a16:creationId xmlns:a16="http://schemas.microsoft.com/office/drawing/2014/main" id="{05657239-D55D-7045-E199-126534CC79EB}"/>
              </a:ext>
            </a:extLst>
          </p:cNvPr>
          <p:cNvPicPr>
            <a:picLocks noChangeAspect="1"/>
          </p:cNvPicPr>
          <p:nvPr/>
        </p:nvPicPr>
        <p:blipFill>
          <a:blip r:embed="rId2"/>
          <a:stretch>
            <a:fillRect/>
          </a:stretch>
        </p:blipFill>
        <p:spPr>
          <a:xfrm>
            <a:off x="3681126" y="198258"/>
            <a:ext cx="5236912" cy="6570758"/>
          </a:xfrm>
          <a:prstGeom prst="rect">
            <a:avLst/>
          </a:prstGeom>
        </p:spPr>
      </p:pic>
      <p:sp>
        <p:nvSpPr>
          <p:cNvPr id="4" name="Elipse 3">
            <a:extLst>
              <a:ext uri="{FF2B5EF4-FFF2-40B4-BE49-F238E27FC236}">
                <a16:creationId xmlns:a16="http://schemas.microsoft.com/office/drawing/2014/main" id="{48C238E3-DAF8-9479-550D-B804907F83BC}"/>
              </a:ext>
            </a:extLst>
          </p:cNvPr>
          <p:cNvSpPr/>
          <p:nvPr/>
        </p:nvSpPr>
        <p:spPr>
          <a:xfrm>
            <a:off x="3856385" y="1073426"/>
            <a:ext cx="1245704" cy="79513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67695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59C58BD-CF94-E402-0E99-BBF374301633}"/>
              </a:ext>
            </a:extLst>
          </p:cNvPr>
          <p:cNvSpPr>
            <a:spLocks noGrp="1"/>
          </p:cNvSpPr>
          <p:nvPr>
            <p:ph type="ctrTitle"/>
          </p:nvPr>
        </p:nvSpPr>
        <p:spPr/>
        <p:txBody>
          <a:bodyPr/>
          <a:lstStyle/>
          <a:p>
            <a:r>
              <a:rPr lang="es-CL" dirty="0"/>
              <a:t>Las tres “i”</a:t>
            </a:r>
          </a:p>
        </p:txBody>
      </p:sp>
      <p:graphicFrame>
        <p:nvGraphicFramePr>
          <p:cNvPr id="12" name="Diagrama 11">
            <a:extLst>
              <a:ext uri="{FF2B5EF4-FFF2-40B4-BE49-F238E27FC236}">
                <a16:creationId xmlns:a16="http://schemas.microsoft.com/office/drawing/2014/main" id="{8A058907-5669-22D4-5FBB-E6A439BE3C8A}"/>
              </a:ext>
            </a:extLst>
          </p:cNvPr>
          <p:cNvGraphicFramePr/>
          <p:nvPr>
            <p:extLst>
              <p:ext uri="{D42A27DB-BD31-4B8C-83A1-F6EECF244321}">
                <p14:modId xmlns:p14="http://schemas.microsoft.com/office/powerpoint/2010/main" val="2953325173"/>
              </p:ext>
            </p:extLst>
          </p:nvPr>
        </p:nvGraphicFramePr>
        <p:xfrm>
          <a:off x="2032000" y="2314937"/>
          <a:ext cx="5827210" cy="3823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610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dgm id="{A3A6930D-DBAE-564C-899D-C303A681BFEE}"/>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graphicEl>
                                              <a:dgm id="{19277174-9B0B-2F46-8BCD-4542C398ACB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graphicEl>
                                              <a:dgm id="{E61CAA24-35E7-804C-AFE2-D865A18F9A7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graphicEl>
                                              <a:dgm id="{1B4D14BE-7D73-F54E-9F35-2BB520C1EEB6}"/>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graphicEl>
                                              <a:dgm id="{4EEF6786-701D-C241-ACD5-86B896F29265}"/>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graphicEl>
                                              <a:dgm id="{890AB437-A663-F248-A4A6-4C16B7C6C50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2" grpId="0">
        <p:bldSub>
          <a:bldDgm bld="lvlAtOnc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66101C-E2AE-111A-2E94-146BCF1A6F52}"/>
              </a:ext>
            </a:extLst>
          </p:cNvPr>
          <p:cNvSpPr>
            <a:spLocks noGrp="1"/>
          </p:cNvSpPr>
          <p:nvPr>
            <p:ph type="ctrTitle"/>
          </p:nvPr>
        </p:nvSpPr>
        <p:spPr>
          <a:xfrm>
            <a:off x="3047885" y="2555003"/>
            <a:ext cx="6385482" cy="1747994"/>
          </a:xfrm>
        </p:spPr>
        <p:txBody>
          <a:bodyPr/>
          <a:lstStyle/>
          <a:p>
            <a:r>
              <a:rPr lang="es-CL" dirty="0"/>
              <a:t>Incertidumbre</a:t>
            </a:r>
          </a:p>
        </p:txBody>
      </p:sp>
    </p:spTree>
    <p:extLst>
      <p:ext uri="{BB962C8B-B14F-4D97-AF65-F5344CB8AC3E}">
        <p14:creationId xmlns:p14="http://schemas.microsoft.com/office/powerpoint/2010/main" val="2347825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886819" y="443998"/>
            <a:ext cx="5492186" cy="1067457"/>
          </a:xfrm>
        </p:spPr>
        <p:txBody>
          <a:bodyPr/>
          <a:lstStyle/>
          <a:p>
            <a:r>
              <a:rPr lang="es-CL" dirty="0"/>
              <a:t>II. Incertidumbre</a:t>
            </a:r>
          </a:p>
        </p:txBody>
      </p:sp>
      <p:pic>
        <p:nvPicPr>
          <p:cNvPr id="4" name="Imagen 3">
            <a:extLst>
              <a:ext uri="{FF2B5EF4-FFF2-40B4-BE49-F238E27FC236}">
                <a16:creationId xmlns:a16="http://schemas.microsoft.com/office/drawing/2014/main" id="{5120E102-2E78-C65E-5E65-7F7CBC3ECEAE}"/>
              </a:ext>
            </a:extLst>
          </p:cNvPr>
          <p:cNvPicPr>
            <a:picLocks noChangeAspect="1"/>
          </p:cNvPicPr>
          <p:nvPr/>
        </p:nvPicPr>
        <p:blipFill>
          <a:blip r:embed="rId2"/>
          <a:stretch>
            <a:fillRect/>
          </a:stretch>
        </p:blipFill>
        <p:spPr>
          <a:xfrm>
            <a:off x="2197775" y="1209557"/>
            <a:ext cx="8271442" cy="5394418"/>
          </a:xfrm>
          <a:prstGeom prst="rect">
            <a:avLst/>
          </a:prstGeom>
        </p:spPr>
      </p:pic>
      <p:cxnSp>
        <p:nvCxnSpPr>
          <p:cNvPr id="5" name="Conector recto 4">
            <a:extLst>
              <a:ext uri="{FF2B5EF4-FFF2-40B4-BE49-F238E27FC236}">
                <a16:creationId xmlns:a16="http://schemas.microsoft.com/office/drawing/2014/main" id="{76BD49D7-F92A-D579-BC5D-F47B2DCD448D}"/>
              </a:ext>
            </a:extLst>
          </p:cNvPr>
          <p:cNvCxnSpPr>
            <a:cxnSpLocks/>
          </p:cNvCxnSpPr>
          <p:nvPr/>
        </p:nvCxnSpPr>
        <p:spPr>
          <a:xfrm>
            <a:off x="2703445" y="3657601"/>
            <a:ext cx="76730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77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767549" y="377737"/>
            <a:ext cx="5492186" cy="1067457"/>
          </a:xfrm>
        </p:spPr>
        <p:txBody>
          <a:bodyPr/>
          <a:lstStyle/>
          <a:p>
            <a:r>
              <a:rPr lang="es-CL" dirty="0"/>
              <a:t>Incertidumbre</a:t>
            </a:r>
          </a:p>
        </p:txBody>
      </p:sp>
      <p:pic>
        <p:nvPicPr>
          <p:cNvPr id="3" name="Imagen 2">
            <a:extLst>
              <a:ext uri="{FF2B5EF4-FFF2-40B4-BE49-F238E27FC236}">
                <a16:creationId xmlns:a16="http://schemas.microsoft.com/office/drawing/2014/main" id="{CE242B94-9266-BC1E-9C2D-2F41D3CC9BAE}"/>
              </a:ext>
            </a:extLst>
          </p:cNvPr>
          <p:cNvPicPr>
            <a:picLocks noChangeAspect="1"/>
          </p:cNvPicPr>
          <p:nvPr/>
        </p:nvPicPr>
        <p:blipFill>
          <a:blip r:embed="rId2"/>
          <a:stretch>
            <a:fillRect/>
          </a:stretch>
        </p:blipFill>
        <p:spPr>
          <a:xfrm>
            <a:off x="2091693" y="998945"/>
            <a:ext cx="8629318" cy="5627816"/>
          </a:xfrm>
          <a:prstGeom prst="rect">
            <a:avLst/>
          </a:prstGeom>
        </p:spPr>
      </p:pic>
      <p:cxnSp>
        <p:nvCxnSpPr>
          <p:cNvPr id="4" name="Conector recto 3">
            <a:extLst>
              <a:ext uri="{FF2B5EF4-FFF2-40B4-BE49-F238E27FC236}">
                <a16:creationId xmlns:a16="http://schemas.microsoft.com/office/drawing/2014/main" id="{05883256-FD2F-160B-783D-0EAAEA080853}"/>
              </a:ext>
            </a:extLst>
          </p:cNvPr>
          <p:cNvCxnSpPr>
            <a:cxnSpLocks/>
          </p:cNvCxnSpPr>
          <p:nvPr/>
        </p:nvCxnSpPr>
        <p:spPr>
          <a:xfrm>
            <a:off x="2584176" y="2411897"/>
            <a:ext cx="79910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36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369983" y="430746"/>
            <a:ext cx="4745356" cy="1067457"/>
          </a:xfrm>
        </p:spPr>
        <p:txBody>
          <a:bodyPr/>
          <a:lstStyle/>
          <a:p>
            <a:r>
              <a:rPr lang="es-CL" dirty="0"/>
              <a:t>Incertidumbre</a:t>
            </a:r>
          </a:p>
        </p:txBody>
      </p:sp>
      <p:pic>
        <p:nvPicPr>
          <p:cNvPr id="3" name="Imagen 2">
            <a:extLst>
              <a:ext uri="{FF2B5EF4-FFF2-40B4-BE49-F238E27FC236}">
                <a16:creationId xmlns:a16="http://schemas.microsoft.com/office/drawing/2014/main" id="{29F4677A-C072-22BC-FA98-CD4F340F0D3D}"/>
              </a:ext>
            </a:extLst>
          </p:cNvPr>
          <p:cNvPicPr>
            <a:picLocks noChangeAspect="1"/>
          </p:cNvPicPr>
          <p:nvPr/>
        </p:nvPicPr>
        <p:blipFill>
          <a:blip r:embed="rId2"/>
          <a:stretch>
            <a:fillRect/>
          </a:stretch>
        </p:blipFill>
        <p:spPr>
          <a:xfrm>
            <a:off x="3693215" y="1099930"/>
            <a:ext cx="6528010" cy="5735721"/>
          </a:xfrm>
          <a:prstGeom prst="rect">
            <a:avLst/>
          </a:prstGeom>
        </p:spPr>
      </p:pic>
    </p:spTree>
    <p:extLst>
      <p:ext uri="{BB962C8B-B14F-4D97-AF65-F5344CB8AC3E}">
        <p14:creationId xmlns:p14="http://schemas.microsoft.com/office/powerpoint/2010/main" val="204314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439836" y="304144"/>
            <a:ext cx="9433033" cy="1067457"/>
          </a:xfrm>
        </p:spPr>
        <p:txBody>
          <a:bodyPr/>
          <a:lstStyle/>
          <a:p>
            <a:r>
              <a:rPr lang="es-CL" dirty="0"/>
              <a:t>Incertidumbre: INFORME DE PERCEPCIÓN DE NEGOCIOS BC</a:t>
            </a:r>
          </a:p>
        </p:txBody>
      </p:sp>
      <p:sp>
        <p:nvSpPr>
          <p:cNvPr id="3" name="CuadroTexto 2">
            <a:extLst>
              <a:ext uri="{FF2B5EF4-FFF2-40B4-BE49-F238E27FC236}">
                <a16:creationId xmlns:a16="http://schemas.microsoft.com/office/drawing/2014/main" id="{6D6A1369-DBB3-260E-E48C-1B67A1302A8C}"/>
              </a:ext>
            </a:extLst>
          </p:cNvPr>
          <p:cNvSpPr txBox="1"/>
          <p:nvPr/>
        </p:nvSpPr>
        <p:spPr>
          <a:xfrm>
            <a:off x="320568" y="1526305"/>
            <a:ext cx="4236335" cy="3539430"/>
          </a:xfrm>
          <a:prstGeom prst="rect">
            <a:avLst/>
          </a:prstGeom>
          <a:noFill/>
        </p:spPr>
        <p:txBody>
          <a:bodyPr wrap="square" rtlCol="0">
            <a:spAutoFit/>
          </a:bodyPr>
          <a:lstStyle/>
          <a:p>
            <a:pPr marL="285750" indent="-285750" algn="just">
              <a:buFont typeface="Arial" panose="020B0604020202020204" pitchFamily="34" charset="0"/>
              <a:buChar char="•"/>
            </a:pPr>
            <a:r>
              <a:rPr lang="es-CL" sz="2800" dirty="0">
                <a:effectLst/>
              </a:rPr>
              <a:t>Economía presenta un </a:t>
            </a:r>
            <a:r>
              <a:rPr lang="es-CL" sz="2800" b="1" dirty="0">
                <a:effectLst/>
              </a:rPr>
              <a:t>bajo dinamismo</a:t>
            </a:r>
            <a:r>
              <a:rPr lang="es-CL" sz="2800" dirty="0">
                <a:effectLst/>
              </a:rPr>
              <a:t> de la actividad y la demanda </a:t>
            </a:r>
          </a:p>
          <a:p>
            <a:pPr marL="285750" indent="-285750" algn="just">
              <a:buFont typeface="Arial" panose="020B0604020202020204" pitchFamily="34" charset="0"/>
              <a:buChar char="•"/>
            </a:pPr>
            <a:r>
              <a:rPr lang="es-CL" sz="2800" dirty="0"/>
              <a:t>Los </a:t>
            </a:r>
            <a:r>
              <a:rPr lang="es-CL" sz="2800" b="1" dirty="0"/>
              <a:t>negocios</a:t>
            </a:r>
            <a:r>
              <a:rPr lang="es-CL" sz="2800" dirty="0"/>
              <a:t> han seguido </a:t>
            </a:r>
            <a:r>
              <a:rPr lang="es-CL" sz="2800" b="1" dirty="0"/>
              <a:t>empeorando</a:t>
            </a:r>
            <a:r>
              <a:rPr lang="es-CL" sz="2800" dirty="0"/>
              <a:t> (↑costos =&gt; traspaso parcial a P)</a:t>
            </a:r>
            <a:endParaRPr lang="es-CL" sz="2800" dirty="0">
              <a:effectLst/>
            </a:endParaRPr>
          </a:p>
          <a:p>
            <a:pPr marL="285750" indent="-285750" algn="just">
              <a:buFont typeface="Arial" panose="020B0604020202020204" pitchFamily="34" charset="0"/>
              <a:buChar char="•"/>
            </a:pPr>
            <a:endParaRPr lang="es-CL" sz="2800" dirty="0">
              <a:effectLst/>
            </a:endParaRPr>
          </a:p>
          <a:p>
            <a:pPr marL="285750" indent="-285750">
              <a:buFont typeface="Arial" panose="020B0604020202020204" pitchFamily="34" charset="0"/>
              <a:buChar char="•"/>
            </a:pPr>
            <a:endParaRPr lang="es-CL" sz="2800" dirty="0"/>
          </a:p>
        </p:txBody>
      </p:sp>
      <p:pic>
        <p:nvPicPr>
          <p:cNvPr id="4" name="Imagen 3">
            <a:extLst>
              <a:ext uri="{FF2B5EF4-FFF2-40B4-BE49-F238E27FC236}">
                <a16:creationId xmlns:a16="http://schemas.microsoft.com/office/drawing/2014/main" id="{6855ED9C-34E6-C47A-734E-55C8F95C9BA2}"/>
              </a:ext>
            </a:extLst>
          </p:cNvPr>
          <p:cNvPicPr>
            <a:picLocks noChangeAspect="1"/>
          </p:cNvPicPr>
          <p:nvPr/>
        </p:nvPicPr>
        <p:blipFill>
          <a:blip r:embed="rId2"/>
          <a:stretch>
            <a:fillRect/>
          </a:stretch>
        </p:blipFill>
        <p:spPr>
          <a:xfrm>
            <a:off x="4939256" y="1277777"/>
            <a:ext cx="6497370" cy="5497774"/>
          </a:xfrm>
          <a:prstGeom prst="rect">
            <a:avLst/>
          </a:prstGeom>
        </p:spPr>
      </p:pic>
    </p:spTree>
    <p:extLst>
      <p:ext uri="{BB962C8B-B14F-4D97-AF65-F5344CB8AC3E}">
        <p14:creationId xmlns:p14="http://schemas.microsoft.com/office/powerpoint/2010/main" val="392583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603814" y="430746"/>
            <a:ext cx="9269056" cy="1067457"/>
          </a:xfrm>
        </p:spPr>
        <p:txBody>
          <a:bodyPr/>
          <a:lstStyle/>
          <a:p>
            <a:r>
              <a:rPr lang="es-CL" dirty="0"/>
              <a:t>Incertidumbre: INFORME DE PERCEPCIÓN DE NEGOCIOS BC</a:t>
            </a:r>
          </a:p>
        </p:txBody>
      </p:sp>
      <p:sp>
        <p:nvSpPr>
          <p:cNvPr id="3" name="CuadroTexto 2">
            <a:extLst>
              <a:ext uri="{FF2B5EF4-FFF2-40B4-BE49-F238E27FC236}">
                <a16:creationId xmlns:a16="http://schemas.microsoft.com/office/drawing/2014/main" id="{6D6A1369-DBB3-260E-E48C-1B67A1302A8C}"/>
              </a:ext>
            </a:extLst>
          </p:cNvPr>
          <p:cNvSpPr txBox="1"/>
          <p:nvPr/>
        </p:nvSpPr>
        <p:spPr>
          <a:xfrm>
            <a:off x="829518" y="1782395"/>
            <a:ext cx="10532963" cy="3539430"/>
          </a:xfrm>
          <a:prstGeom prst="rect">
            <a:avLst/>
          </a:prstGeom>
          <a:noFill/>
        </p:spPr>
        <p:txBody>
          <a:bodyPr wrap="square" rtlCol="0">
            <a:spAutoFit/>
          </a:bodyPr>
          <a:lstStyle/>
          <a:p>
            <a:pPr marL="285750" indent="-285750" algn="just">
              <a:buFont typeface="Arial" panose="020B0604020202020204" pitchFamily="34" charset="0"/>
              <a:buChar char="•"/>
            </a:pPr>
            <a:r>
              <a:rPr lang="es-CL" sz="2800" dirty="0"/>
              <a:t>Mercado laboral holgado</a:t>
            </a:r>
          </a:p>
          <a:p>
            <a:pPr marL="285750" indent="-285750" algn="just">
              <a:buFont typeface="Arial" panose="020B0604020202020204" pitchFamily="34" charset="0"/>
              <a:buChar char="•"/>
            </a:pPr>
            <a:r>
              <a:rPr lang="es-CL" sz="2800" dirty="0"/>
              <a:t>Condiciones financieras estrechas (↓tasas + “políticas + estrictas”)</a:t>
            </a:r>
          </a:p>
          <a:p>
            <a:pPr marL="285750" indent="-285750" algn="just">
              <a:buFont typeface="Arial" panose="020B0604020202020204" pitchFamily="34" charset="0"/>
              <a:buChar char="•"/>
            </a:pPr>
            <a:r>
              <a:rPr lang="es-CL" sz="2800" b="1" u="sng" dirty="0"/>
              <a:t>Esperan que en 2024 su desempeño sea similar o levemente inferior al del presente</a:t>
            </a:r>
          </a:p>
          <a:p>
            <a:pPr marL="285750" indent="-285750" algn="just">
              <a:buFont typeface="Arial" panose="020B0604020202020204" pitchFamily="34" charset="0"/>
              <a:buChar char="•"/>
            </a:pPr>
            <a:r>
              <a:rPr lang="es-CL" sz="2800" dirty="0"/>
              <a:t>Mayores costos + demanda débil (demanda por trabajo se mantiene o caerá)</a:t>
            </a:r>
          </a:p>
          <a:p>
            <a:pPr marL="285750" indent="-285750" algn="just">
              <a:buFont typeface="Arial" panose="020B0604020202020204" pitchFamily="34" charset="0"/>
              <a:buChar char="•"/>
            </a:pPr>
            <a:r>
              <a:rPr lang="es-CL" sz="2800" b="1" dirty="0"/>
              <a:t>1/3 empresas planea invertir</a:t>
            </a:r>
          </a:p>
          <a:p>
            <a:pPr marL="285750" indent="-285750" algn="just">
              <a:buFont typeface="Arial" panose="020B0604020202020204" pitchFamily="34" charset="0"/>
              <a:buChar char="•"/>
            </a:pPr>
            <a:r>
              <a:rPr lang="es-CL" sz="2800" dirty="0"/>
              <a:t>De las que no: principal razón =&gt; </a:t>
            </a:r>
            <a:r>
              <a:rPr lang="es-CL" sz="2800" b="1" dirty="0"/>
              <a:t>incertidumbre económica</a:t>
            </a:r>
          </a:p>
        </p:txBody>
      </p:sp>
    </p:spTree>
    <p:extLst>
      <p:ext uri="{BB962C8B-B14F-4D97-AF65-F5344CB8AC3E}">
        <p14:creationId xmlns:p14="http://schemas.microsoft.com/office/powerpoint/2010/main" val="426064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886818" y="470137"/>
            <a:ext cx="5492186" cy="1174203"/>
          </a:xfrm>
        </p:spPr>
        <p:txBody>
          <a:bodyPr/>
          <a:lstStyle/>
          <a:p>
            <a:r>
              <a:rPr lang="es-CL" dirty="0"/>
              <a:t>Incertidumbre: EMBI</a:t>
            </a:r>
          </a:p>
        </p:txBody>
      </p:sp>
      <p:pic>
        <p:nvPicPr>
          <p:cNvPr id="5" name="Imagen 4">
            <a:extLst>
              <a:ext uri="{FF2B5EF4-FFF2-40B4-BE49-F238E27FC236}">
                <a16:creationId xmlns:a16="http://schemas.microsoft.com/office/drawing/2014/main" id="{7218E968-5F4B-43FA-3BC5-87E44100BBAB}"/>
              </a:ext>
            </a:extLst>
          </p:cNvPr>
          <p:cNvPicPr>
            <a:picLocks noChangeAspect="1"/>
          </p:cNvPicPr>
          <p:nvPr/>
        </p:nvPicPr>
        <p:blipFill>
          <a:blip r:embed="rId2"/>
          <a:stretch>
            <a:fillRect/>
          </a:stretch>
        </p:blipFill>
        <p:spPr>
          <a:xfrm>
            <a:off x="1962403" y="1211981"/>
            <a:ext cx="8387211" cy="5469921"/>
          </a:xfrm>
          <a:prstGeom prst="rect">
            <a:avLst/>
          </a:prstGeom>
        </p:spPr>
      </p:pic>
      <p:sp>
        <p:nvSpPr>
          <p:cNvPr id="7" name="Elipse 6">
            <a:extLst>
              <a:ext uri="{FF2B5EF4-FFF2-40B4-BE49-F238E27FC236}">
                <a16:creationId xmlns:a16="http://schemas.microsoft.com/office/drawing/2014/main" id="{CC83A6C6-0BB4-7B0C-AF13-9E602757C446}"/>
              </a:ext>
            </a:extLst>
          </p:cNvPr>
          <p:cNvSpPr/>
          <p:nvPr/>
        </p:nvSpPr>
        <p:spPr>
          <a:xfrm>
            <a:off x="9687339" y="5022574"/>
            <a:ext cx="530087" cy="29154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62456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A6878D-966A-1FDE-9FE3-C4B8E2761366}"/>
              </a:ext>
            </a:extLst>
          </p:cNvPr>
          <p:cNvSpPr>
            <a:spLocks noGrp="1"/>
          </p:cNvSpPr>
          <p:nvPr>
            <p:ph type="ctrTitle"/>
          </p:nvPr>
        </p:nvSpPr>
        <p:spPr/>
        <p:txBody>
          <a:bodyPr/>
          <a:lstStyle/>
          <a:p>
            <a:r>
              <a:rPr lang="es-CL" dirty="0"/>
              <a:t>En resumen</a:t>
            </a:r>
          </a:p>
        </p:txBody>
      </p:sp>
      <p:sp>
        <p:nvSpPr>
          <p:cNvPr id="8" name="CuadroTexto 7">
            <a:extLst>
              <a:ext uri="{FF2B5EF4-FFF2-40B4-BE49-F238E27FC236}">
                <a16:creationId xmlns:a16="http://schemas.microsoft.com/office/drawing/2014/main" id="{0EEE5638-3F28-74D1-DACC-8B4738DD2277}"/>
              </a:ext>
            </a:extLst>
          </p:cNvPr>
          <p:cNvSpPr txBox="1"/>
          <p:nvPr/>
        </p:nvSpPr>
        <p:spPr>
          <a:xfrm>
            <a:off x="992835" y="2317991"/>
            <a:ext cx="7340937" cy="3539430"/>
          </a:xfrm>
          <a:prstGeom prst="rect">
            <a:avLst/>
          </a:prstGeom>
          <a:noFill/>
        </p:spPr>
        <p:txBody>
          <a:bodyPr wrap="square" rtlCol="0">
            <a:spAutoFit/>
          </a:bodyPr>
          <a:lstStyle/>
          <a:p>
            <a:pPr marL="285750" indent="-285750">
              <a:buFont typeface="Arial" panose="020B0604020202020204" pitchFamily="34" charset="0"/>
              <a:buChar char="•"/>
            </a:pPr>
            <a:r>
              <a:rPr lang="es-CL" sz="3200" dirty="0"/>
              <a:t>Alto nivel de </a:t>
            </a:r>
            <a:r>
              <a:rPr lang="es-CL" sz="3200" b="1" dirty="0"/>
              <a:t>incertidumbre</a:t>
            </a:r>
            <a:r>
              <a:rPr lang="es-CL" sz="3200" dirty="0"/>
              <a:t> (</a:t>
            </a:r>
            <a:r>
              <a:rPr lang="es-CL" sz="3200" b="1" dirty="0"/>
              <a:t>&gt;17 dic.</a:t>
            </a:r>
            <a:r>
              <a:rPr lang="es-CL" sz="3200" dirty="0"/>
              <a:t>)</a:t>
            </a:r>
          </a:p>
          <a:p>
            <a:pPr marL="285750" indent="-285750">
              <a:buFont typeface="Arial" panose="020B0604020202020204" pitchFamily="34" charset="0"/>
              <a:buChar char="•"/>
            </a:pPr>
            <a:r>
              <a:rPr lang="es-CL" sz="3200" dirty="0"/>
              <a:t>Bajos niveles de confianza</a:t>
            </a:r>
          </a:p>
          <a:p>
            <a:pPr marL="285750" indent="-285750">
              <a:buFont typeface="Arial" panose="020B0604020202020204" pitchFamily="34" charset="0"/>
              <a:buChar char="•"/>
            </a:pPr>
            <a:r>
              <a:rPr lang="es-CL" sz="3200" dirty="0"/>
              <a:t>Desesperanza aprendida</a:t>
            </a:r>
          </a:p>
          <a:p>
            <a:pPr marL="285750" indent="-285750">
              <a:buFont typeface="Arial" panose="020B0604020202020204" pitchFamily="34" charset="0"/>
              <a:buChar char="•"/>
            </a:pPr>
            <a:r>
              <a:rPr lang="es-CL" sz="3200" dirty="0"/>
              <a:t>Daña capacidad de crecimiento de LP</a:t>
            </a:r>
          </a:p>
          <a:p>
            <a:pPr marL="285750" indent="-285750">
              <a:buFont typeface="Arial" panose="020B0604020202020204" pitchFamily="34" charset="0"/>
              <a:buChar char="•"/>
            </a:pPr>
            <a:r>
              <a:rPr lang="es-CL" sz="3200" dirty="0"/>
              <a:t>Baja propensión a invertir</a:t>
            </a:r>
          </a:p>
          <a:p>
            <a:pPr marL="285750" indent="-285750">
              <a:buFont typeface="Arial" panose="020B0604020202020204" pitchFamily="34" charset="0"/>
              <a:buChar char="•"/>
            </a:pPr>
            <a:r>
              <a:rPr lang="es-CL" sz="3200" b="1" dirty="0"/>
              <a:t>Duración</a:t>
            </a:r>
            <a:r>
              <a:rPr lang="es-CL" sz="3200" dirty="0"/>
              <a:t> del desempleo</a:t>
            </a:r>
          </a:p>
          <a:p>
            <a:pPr marL="285750" indent="-285750">
              <a:buFont typeface="Arial" panose="020B0604020202020204" pitchFamily="34" charset="0"/>
              <a:buChar char="•"/>
            </a:pPr>
            <a:r>
              <a:rPr lang="es-CL" sz="3200" dirty="0"/>
              <a:t>Empleo </a:t>
            </a:r>
            <a:r>
              <a:rPr lang="es-CL" sz="3200" b="1" dirty="0"/>
              <a:t>informal</a:t>
            </a:r>
          </a:p>
        </p:txBody>
      </p:sp>
      <p:sp>
        <p:nvSpPr>
          <p:cNvPr id="3" name="Cerrar llave 2">
            <a:extLst>
              <a:ext uri="{FF2B5EF4-FFF2-40B4-BE49-F238E27FC236}">
                <a16:creationId xmlns:a16="http://schemas.microsoft.com/office/drawing/2014/main" id="{50951743-E209-3A88-53C7-26204F0390F0}"/>
              </a:ext>
            </a:extLst>
          </p:cNvPr>
          <p:cNvSpPr/>
          <p:nvPr/>
        </p:nvSpPr>
        <p:spPr>
          <a:xfrm>
            <a:off x="5897217" y="4465983"/>
            <a:ext cx="410818" cy="139143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4" name="CuadroTexto 3">
            <a:extLst>
              <a:ext uri="{FF2B5EF4-FFF2-40B4-BE49-F238E27FC236}">
                <a16:creationId xmlns:a16="http://schemas.microsoft.com/office/drawing/2014/main" id="{026DCE14-C2C9-15B1-91F3-E2699ED06602}"/>
              </a:ext>
            </a:extLst>
          </p:cNvPr>
          <p:cNvSpPr txBox="1"/>
          <p:nvPr/>
        </p:nvSpPr>
        <p:spPr>
          <a:xfrm>
            <a:off x="6634302" y="4685738"/>
            <a:ext cx="2226366" cy="1077218"/>
          </a:xfrm>
          <a:prstGeom prst="rect">
            <a:avLst/>
          </a:prstGeom>
          <a:noFill/>
          <a:ln w="38100">
            <a:solidFill>
              <a:schemeClr val="accent1"/>
            </a:solidFill>
          </a:ln>
        </p:spPr>
        <p:txBody>
          <a:bodyPr wrap="square" rtlCol="0">
            <a:spAutoFit/>
          </a:bodyPr>
          <a:lstStyle/>
          <a:p>
            <a:pPr algn="ctr"/>
            <a:r>
              <a:rPr lang="es-CL" sz="3200" b="1" dirty="0"/>
              <a:t>PIB tendencial</a:t>
            </a:r>
          </a:p>
        </p:txBody>
      </p:sp>
    </p:spTree>
    <p:extLst>
      <p:ext uri="{BB962C8B-B14F-4D97-AF65-F5344CB8AC3E}">
        <p14:creationId xmlns:p14="http://schemas.microsoft.com/office/powerpoint/2010/main" val="143348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66101C-E2AE-111A-2E94-146BCF1A6F52}"/>
              </a:ext>
            </a:extLst>
          </p:cNvPr>
          <p:cNvSpPr>
            <a:spLocks noGrp="1"/>
          </p:cNvSpPr>
          <p:nvPr>
            <p:ph type="ctrTitle"/>
          </p:nvPr>
        </p:nvSpPr>
        <p:spPr>
          <a:xfrm>
            <a:off x="3047885" y="2555003"/>
            <a:ext cx="6385482" cy="1747994"/>
          </a:xfrm>
        </p:spPr>
        <p:txBody>
          <a:bodyPr/>
          <a:lstStyle/>
          <a:p>
            <a:r>
              <a:rPr lang="es-CL" dirty="0"/>
              <a:t>Inversión</a:t>
            </a:r>
          </a:p>
        </p:txBody>
      </p:sp>
    </p:spTree>
    <p:extLst>
      <p:ext uri="{BB962C8B-B14F-4D97-AF65-F5344CB8AC3E}">
        <p14:creationId xmlns:p14="http://schemas.microsoft.com/office/powerpoint/2010/main" val="2567715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966331" y="364484"/>
            <a:ext cx="5492186" cy="1067457"/>
          </a:xfrm>
        </p:spPr>
        <p:txBody>
          <a:bodyPr/>
          <a:lstStyle/>
          <a:p>
            <a:r>
              <a:rPr lang="es-CL" dirty="0"/>
              <a:t>III. Inversión</a:t>
            </a:r>
          </a:p>
        </p:txBody>
      </p:sp>
      <p:sp>
        <p:nvSpPr>
          <p:cNvPr id="5" name="Subtítulo 4">
            <a:extLst>
              <a:ext uri="{FF2B5EF4-FFF2-40B4-BE49-F238E27FC236}">
                <a16:creationId xmlns:a16="http://schemas.microsoft.com/office/drawing/2014/main" id="{B037918F-1572-751D-8991-99ED87D7174E}"/>
              </a:ext>
            </a:extLst>
          </p:cNvPr>
          <p:cNvSpPr>
            <a:spLocks noGrp="1"/>
          </p:cNvSpPr>
          <p:nvPr>
            <p:ph type="subTitle" idx="1"/>
          </p:nvPr>
        </p:nvSpPr>
        <p:spPr/>
        <p:txBody>
          <a:bodyPr/>
          <a:lstStyle/>
          <a:p>
            <a:endParaRPr lang="es-CL"/>
          </a:p>
        </p:txBody>
      </p:sp>
      <p:sp>
        <p:nvSpPr>
          <p:cNvPr id="7" name="Marcador de texto 6">
            <a:extLst>
              <a:ext uri="{FF2B5EF4-FFF2-40B4-BE49-F238E27FC236}">
                <a16:creationId xmlns:a16="http://schemas.microsoft.com/office/drawing/2014/main" id="{3384F977-2E4F-5BB8-5F6C-AA47CF620883}"/>
              </a:ext>
            </a:extLst>
          </p:cNvPr>
          <p:cNvSpPr>
            <a:spLocks noGrp="1"/>
          </p:cNvSpPr>
          <p:nvPr>
            <p:ph type="body" sz="quarter" idx="13"/>
          </p:nvPr>
        </p:nvSpPr>
        <p:spPr/>
        <p:txBody>
          <a:bodyPr/>
          <a:lstStyle/>
          <a:p>
            <a:endParaRPr lang="es-CL"/>
          </a:p>
        </p:txBody>
      </p:sp>
      <p:pic>
        <p:nvPicPr>
          <p:cNvPr id="3" name="Imagen 2">
            <a:extLst>
              <a:ext uri="{FF2B5EF4-FFF2-40B4-BE49-F238E27FC236}">
                <a16:creationId xmlns:a16="http://schemas.microsoft.com/office/drawing/2014/main" id="{08F144B0-2DC5-0724-3FAC-455C10367E89}"/>
              </a:ext>
            </a:extLst>
          </p:cNvPr>
          <p:cNvPicPr>
            <a:picLocks noChangeAspect="1"/>
          </p:cNvPicPr>
          <p:nvPr/>
        </p:nvPicPr>
        <p:blipFill>
          <a:blip r:embed="rId2"/>
          <a:stretch>
            <a:fillRect/>
          </a:stretch>
        </p:blipFill>
        <p:spPr>
          <a:xfrm>
            <a:off x="883250" y="1004971"/>
            <a:ext cx="10246730" cy="5289765"/>
          </a:xfrm>
          <a:prstGeom prst="rect">
            <a:avLst/>
          </a:prstGeom>
        </p:spPr>
      </p:pic>
      <p:sp>
        <p:nvSpPr>
          <p:cNvPr id="4" name="Rectángulo 3">
            <a:extLst>
              <a:ext uri="{FF2B5EF4-FFF2-40B4-BE49-F238E27FC236}">
                <a16:creationId xmlns:a16="http://schemas.microsoft.com/office/drawing/2014/main" id="{7FC21666-5E4D-E45F-311E-AED06DC13CA5}"/>
              </a:ext>
            </a:extLst>
          </p:cNvPr>
          <p:cNvSpPr/>
          <p:nvPr/>
        </p:nvSpPr>
        <p:spPr>
          <a:xfrm>
            <a:off x="1203767" y="3468756"/>
            <a:ext cx="9352344" cy="3007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Elipse 5">
            <a:extLst>
              <a:ext uri="{FF2B5EF4-FFF2-40B4-BE49-F238E27FC236}">
                <a16:creationId xmlns:a16="http://schemas.microsoft.com/office/drawing/2014/main" id="{CC086905-526D-FA12-0C65-EDA9997BCC8E}"/>
              </a:ext>
            </a:extLst>
          </p:cNvPr>
          <p:cNvSpPr/>
          <p:nvPr/>
        </p:nvSpPr>
        <p:spPr>
          <a:xfrm>
            <a:off x="4293705" y="4585253"/>
            <a:ext cx="1762539" cy="2650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Elipse 7">
            <a:extLst>
              <a:ext uri="{FF2B5EF4-FFF2-40B4-BE49-F238E27FC236}">
                <a16:creationId xmlns:a16="http://schemas.microsoft.com/office/drawing/2014/main" id="{2448E0D4-9F84-95A2-5B0D-DBE4FFA899F8}"/>
              </a:ext>
            </a:extLst>
          </p:cNvPr>
          <p:cNvSpPr/>
          <p:nvPr/>
        </p:nvSpPr>
        <p:spPr>
          <a:xfrm>
            <a:off x="7010400" y="4598505"/>
            <a:ext cx="622852" cy="2650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7DCF3442-53F7-9549-E169-A5B7E3D6CA6E}"/>
              </a:ext>
            </a:extLst>
          </p:cNvPr>
          <p:cNvSpPr/>
          <p:nvPr/>
        </p:nvSpPr>
        <p:spPr>
          <a:xfrm>
            <a:off x="1194540" y="4591880"/>
            <a:ext cx="2376918" cy="3007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25168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8"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66101C-E2AE-111A-2E94-146BCF1A6F52}"/>
              </a:ext>
            </a:extLst>
          </p:cNvPr>
          <p:cNvSpPr>
            <a:spLocks noGrp="1"/>
          </p:cNvSpPr>
          <p:nvPr>
            <p:ph type="ctrTitle"/>
          </p:nvPr>
        </p:nvSpPr>
        <p:spPr/>
        <p:txBody>
          <a:bodyPr/>
          <a:lstStyle/>
          <a:p>
            <a:r>
              <a:rPr lang="es-CL" dirty="0"/>
              <a:t>Inflación</a:t>
            </a:r>
          </a:p>
        </p:txBody>
      </p:sp>
    </p:spTree>
    <p:extLst>
      <p:ext uri="{BB962C8B-B14F-4D97-AF65-F5344CB8AC3E}">
        <p14:creationId xmlns:p14="http://schemas.microsoft.com/office/powerpoint/2010/main" val="1769155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p:txBody>
          <a:bodyPr/>
          <a:lstStyle/>
          <a:p>
            <a:r>
              <a:rPr lang="es-CL" dirty="0"/>
              <a:t>III. Inversión</a:t>
            </a:r>
          </a:p>
        </p:txBody>
      </p:sp>
      <p:pic>
        <p:nvPicPr>
          <p:cNvPr id="5" name="Imagen 4">
            <a:extLst>
              <a:ext uri="{FF2B5EF4-FFF2-40B4-BE49-F238E27FC236}">
                <a16:creationId xmlns:a16="http://schemas.microsoft.com/office/drawing/2014/main" id="{340DBA08-E6EB-6F3B-BD19-BB50C024BB63}"/>
              </a:ext>
            </a:extLst>
          </p:cNvPr>
          <p:cNvPicPr>
            <a:picLocks noChangeAspect="1"/>
          </p:cNvPicPr>
          <p:nvPr/>
        </p:nvPicPr>
        <p:blipFill>
          <a:blip r:embed="rId2"/>
          <a:stretch>
            <a:fillRect/>
          </a:stretch>
        </p:blipFill>
        <p:spPr>
          <a:xfrm>
            <a:off x="4831380" y="370390"/>
            <a:ext cx="4997550" cy="6117220"/>
          </a:xfrm>
          <a:prstGeom prst="rect">
            <a:avLst/>
          </a:prstGeom>
        </p:spPr>
      </p:pic>
    </p:spTree>
    <p:extLst>
      <p:ext uri="{BB962C8B-B14F-4D97-AF65-F5344CB8AC3E}">
        <p14:creationId xmlns:p14="http://schemas.microsoft.com/office/powerpoint/2010/main" val="114696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953079" y="364484"/>
            <a:ext cx="8760764" cy="1067457"/>
          </a:xfrm>
        </p:spPr>
        <p:txBody>
          <a:bodyPr/>
          <a:lstStyle/>
          <a:p>
            <a:r>
              <a:rPr lang="es-CL" dirty="0"/>
              <a:t>Inversión: pérdida de capacidad de crecimiento</a:t>
            </a:r>
          </a:p>
        </p:txBody>
      </p:sp>
      <p:grpSp>
        <p:nvGrpSpPr>
          <p:cNvPr id="4" name="Grupo 3">
            <a:extLst>
              <a:ext uri="{FF2B5EF4-FFF2-40B4-BE49-F238E27FC236}">
                <a16:creationId xmlns:a16="http://schemas.microsoft.com/office/drawing/2014/main" id="{19E28B17-1C31-82B2-9C22-143B59A6EEFA}"/>
              </a:ext>
            </a:extLst>
          </p:cNvPr>
          <p:cNvGrpSpPr/>
          <p:nvPr/>
        </p:nvGrpSpPr>
        <p:grpSpPr>
          <a:xfrm>
            <a:off x="2050778" y="1364455"/>
            <a:ext cx="8069274" cy="4839576"/>
            <a:chOff x="1295403" y="1364455"/>
            <a:chExt cx="8069274" cy="4839576"/>
          </a:xfrm>
        </p:grpSpPr>
        <p:pic>
          <p:nvPicPr>
            <p:cNvPr id="3" name="Imagen 2">
              <a:extLst>
                <a:ext uri="{FF2B5EF4-FFF2-40B4-BE49-F238E27FC236}">
                  <a16:creationId xmlns:a16="http://schemas.microsoft.com/office/drawing/2014/main" id="{1EBABBB3-F696-ED35-80E5-9BDECE6B20F8}"/>
                </a:ext>
              </a:extLst>
            </p:cNvPr>
            <p:cNvPicPr>
              <a:picLocks noChangeAspect="1"/>
            </p:cNvPicPr>
            <p:nvPr/>
          </p:nvPicPr>
          <p:blipFill>
            <a:blip r:embed="rId2"/>
            <a:stretch>
              <a:fillRect/>
            </a:stretch>
          </p:blipFill>
          <p:spPr>
            <a:xfrm>
              <a:off x="1295403" y="1364455"/>
              <a:ext cx="8069274" cy="4839576"/>
            </a:xfrm>
            <a:prstGeom prst="rect">
              <a:avLst/>
            </a:prstGeom>
          </p:spPr>
        </p:pic>
        <p:cxnSp>
          <p:nvCxnSpPr>
            <p:cNvPr id="5" name="Conector recto 4">
              <a:extLst>
                <a:ext uri="{FF2B5EF4-FFF2-40B4-BE49-F238E27FC236}">
                  <a16:creationId xmlns:a16="http://schemas.microsoft.com/office/drawing/2014/main" id="{B6FBC9EE-E47F-8EF0-C1AD-B46367D3B9BE}"/>
                </a:ext>
              </a:extLst>
            </p:cNvPr>
            <p:cNvCxnSpPr/>
            <p:nvPr/>
          </p:nvCxnSpPr>
          <p:spPr>
            <a:xfrm>
              <a:off x="1689904" y="4653023"/>
              <a:ext cx="732677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ector recto de flecha 5">
              <a:extLst>
                <a:ext uri="{FF2B5EF4-FFF2-40B4-BE49-F238E27FC236}">
                  <a16:creationId xmlns:a16="http://schemas.microsoft.com/office/drawing/2014/main" id="{B6C988FC-A8B5-BA8E-308D-FCB11B39CD86}"/>
                </a:ext>
              </a:extLst>
            </p:cNvPr>
            <p:cNvCxnSpPr/>
            <p:nvPr/>
          </p:nvCxnSpPr>
          <p:spPr>
            <a:xfrm>
              <a:off x="3339548" y="2266122"/>
              <a:ext cx="5406887" cy="159026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141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992835" y="404242"/>
            <a:ext cx="8561982" cy="1067457"/>
          </a:xfrm>
        </p:spPr>
        <p:txBody>
          <a:bodyPr/>
          <a:lstStyle/>
          <a:p>
            <a:r>
              <a:rPr lang="es-CL" dirty="0"/>
              <a:t>Inversión: pérdida de capacidad de crecimiento</a:t>
            </a:r>
          </a:p>
        </p:txBody>
      </p:sp>
      <p:pic>
        <p:nvPicPr>
          <p:cNvPr id="4" name="Imagen 3">
            <a:extLst>
              <a:ext uri="{FF2B5EF4-FFF2-40B4-BE49-F238E27FC236}">
                <a16:creationId xmlns:a16="http://schemas.microsoft.com/office/drawing/2014/main" id="{2B2E8C01-0FED-9B13-E3FA-4266900EFFC7}"/>
              </a:ext>
            </a:extLst>
          </p:cNvPr>
          <p:cNvPicPr>
            <a:picLocks noChangeAspect="1"/>
          </p:cNvPicPr>
          <p:nvPr/>
        </p:nvPicPr>
        <p:blipFill>
          <a:blip r:embed="rId2"/>
          <a:stretch>
            <a:fillRect/>
          </a:stretch>
        </p:blipFill>
        <p:spPr>
          <a:xfrm>
            <a:off x="1784902" y="1218396"/>
            <a:ext cx="9233039" cy="5176815"/>
          </a:xfrm>
          <a:prstGeom prst="rect">
            <a:avLst/>
          </a:prstGeom>
        </p:spPr>
      </p:pic>
      <p:sp>
        <p:nvSpPr>
          <p:cNvPr id="3" name="CuadroTexto 2">
            <a:extLst>
              <a:ext uri="{FF2B5EF4-FFF2-40B4-BE49-F238E27FC236}">
                <a16:creationId xmlns:a16="http://schemas.microsoft.com/office/drawing/2014/main" id="{CD203278-D0D0-2C7D-999A-C5AA75FF0E3C}"/>
              </a:ext>
            </a:extLst>
          </p:cNvPr>
          <p:cNvSpPr txBox="1"/>
          <p:nvPr/>
        </p:nvSpPr>
        <p:spPr>
          <a:xfrm>
            <a:off x="2010808" y="6025880"/>
            <a:ext cx="6227180" cy="369332"/>
          </a:xfrm>
          <a:prstGeom prst="rect">
            <a:avLst/>
          </a:prstGeom>
          <a:noFill/>
        </p:spPr>
        <p:txBody>
          <a:bodyPr wrap="square" rtlCol="0">
            <a:spAutoFit/>
          </a:bodyPr>
          <a:lstStyle/>
          <a:p>
            <a:r>
              <a:rPr lang="es-CL" dirty="0"/>
              <a:t>Fuente: Dirección de Presupuestos. </a:t>
            </a:r>
          </a:p>
        </p:txBody>
      </p:sp>
      <p:sp>
        <p:nvSpPr>
          <p:cNvPr id="8" name="Elipse 7">
            <a:extLst>
              <a:ext uri="{FF2B5EF4-FFF2-40B4-BE49-F238E27FC236}">
                <a16:creationId xmlns:a16="http://schemas.microsoft.com/office/drawing/2014/main" id="{B275A71B-3AF2-80A1-44F8-99F3927FBD8C}"/>
              </a:ext>
            </a:extLst>
          </p:cNvPr>
          <p:cNvSpPr/>
          <p:nvPr/>
        </p:nvSpPr>
        <p:spPr>
          <a:xfrm>
            <a:off x="8984974" y="5406887"/>
            <a:ext cx="1232452" cy="75537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31832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807306" y="364121"/>
            <a:ext cx="8919789" cy="1174203"/>
          </a:xfrm>
        </p:spPr>
        <p:txBody>
          <a:bodyPr/>
          <a:lstStyle/>
          <a:p>
            <a:r>
              <a:rPr lang="es-CL" dirty="0"/>
              <a:t>Inversión: pérdida de capacidad de crecimiento</a:t>
            </a:r>
          </a:p>
        </p:txBody>
      </p:sp>
      <p:pic>
        <p:nvPicPr>
          <p:cNvPr id="3" name="Imagen 2">
            <a:extLst>
              <a:ext uri="{FF2B5EF4-FFF2-40B4-BE49-F238E27FC236}">
                <a16:creationId xmlns:a16="http://schemas.microsoft.com/office/drawing/2014/main" id="{FC41D70C-F5AF-8A5B-A072-E396A1A74036}"/>
              </a:ext>
            </a:extLst>
          </p:cNvPr>
          <p:cNvPicPr>
            <a:picLocks noChangeAspect="1"/>
          </p:cNvPicPr>
          <p:nvPr/>
        </p:nvPicPr>
        <p:blipFill>
          <a:blip r:embed="rId2"/>
          <a:stretch>
            <a:fillRect/>
          </a:stretch>
        </p:blipFill>
        <p:spPr>
          <a:xfrm>
            <a:off x="1679713" y="1244009"/>
            <a:ext cx="8749747" cy="5247692"/>
          </a:xfrm>
          <a:prstGeom prst="rect">
            <a:avLst/>
          </a:prstGeom>
        </p:spPr>
      </p:pic>
      <p:sp>
        <p:nvSpPr>
          <p:cNvPr id="5" name="Elipse 4">
            <a:extLst>
              <a:ext uri="{FF2B5EF4-FFF2-40B4-BE49-F238E27FC236}">
                <a16:creationId xmlns:a16="http://schemas.microsoft.com/office/drawing/2014/main" id="{495734E0-A980-8DAD-0D28-BC99CC602CAF}"/>
              </a:ext>
            </a:extLst>
          </p:cNvPr>
          <p:cNvSpPr/>
          <p:nvPr/>
        </p:nvSpPr>
        <p:spPr>
          <a:xfrm>
            <a:off x="7063409" y="4200937"/>
            <a:ext cx="3458818" cy="91440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65417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66101C-E2AE-111A-2E94-146BCF1A6F52}"/>
              </a:ext>
            </a:extLst>
          </p:cNvPr>
          <p:cNvSpPr>
            <a:spLocks noGrp="1"/>
          </p:cNvSpPr>
          <p:nvPr>
            <p:ph type="ctrTitle"/>
          </p:nvPr>
        </p:nvSpPr>
        <p:spPr>
          <a:xfrm>
            <a:off x="3047885" y="2555003"/>
            <a:ext cx="6385482" cy="1747994"/>
          </a:xfrm>
        </p:spPr>
        <p:txBody>
          <a:bodyPr/>
          <a:lstStyle/>
          <a:p>
            <a:r>
              <a:rPr lang="es-CL" dirty="0"/>
              <a:t>Reflexiones finales</a:t>
            </a:r>
          </a:p>
        </p:txBody>
      </p:sp>
    </p:spTree>
    <p:extLst>
      <p:ext uri="{BB962C8B-B14F-4D97-AF65-F5344CB8AC3E}">
        <p14:creationId xmlns:p14="http://schemas.microsoft.com/office/powerpoint/2010/main" val="102523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992835" y="748800"/>
            <a:ext cx="5492186" cy="1067457"/>
          </a:xfrm>
        </p:spPr>
        <p:txBody>
          <a:bodyPr/>
          <a:lstStyle/>
          <a:p>
            <a:r>
              <a:rPr lang="es-CL" dirty="0"/>
              <a:t>Reflexiones finales</a:t>
            </a:r>
          </a:p>
        </p:txBody>
      </p:sp>
      <p:sp>
        <p:nvSpPr>
          <p:cNvPr id="3" name="CuadroTexto 2">
            <a:extLst>
              <a:ext uri="{FF2B5EF4-FFF2-40B4-BE49-F238E27FC236}">
                <a16:creationId xmlns:a16="http://schemas.microsoft.com/office/drawing/2014/main" id="{A001FBB5-F64E-EE4D-1048-0FFC2DF9081E}"/>
              </a:ext>
            </a:extLst>
          </p:cNvPr>
          <p:cNvSpPr txBox="1"/>
          <p:nvPr/>
        </p:nvSpPr>
        <p:spPr>
          <a:xfrm>
            <a:off x="1068896" y="1906636"/>
            <a:ext cx="10513504" cy="3416320"/>
          </a:xfrm>
          <a:prstGeom prst="rect">
            <a:avLst/>
          </a:prstGeom>
          <a:noFill/>
        </p:spPr>
        <p:txBody>
          <a:bodyPr wrap="square" rtlCol="0">
            <a:spAutoFit/>
          </a:bodyPr>
          <a:lstStyle/>
          <a:p>
            <a:pPr marL="285750" indent="-285750">
              <a:buFont typeface="Arial" panose="020B0604020202020204" pitchFamily="34" charset="0"/>
              <a:buChar char="•"/>
            </a:pPr>
            <a:r>
              <a:rPr lang="es-CL" sz="3600" dirty="0"/>
              <a:t>Capacidad para abrir temas, pero no para cerrarlos (</a:t>
            </a:r>
            <a:r>
              <a:rPr lang="es-CL" sz="3600" dirty="0">
                <a:solidFill>
                  <a:srgbClr val="FF0000"/>
                </a:solidFill>
              </a:rPr>
              <a:t>pensiones</a:t>
            </a:r>
            <a:r>
              <a:rPr lang="es-CL" sz="3600" dirty="0"/>
              <a:t>, </a:t>
            </a:r>
            <a:r>
              <a:rPr lang="es-CL" sz="3600" dirty="0">
                <a:solidFill>
                  <a:srgbClr val="FF0000"/>
                </a:solidFill>
              </a:rPr>
              <a:t>salud</a:t>
            </a:r>
            <a:r>
              <a:rPr lang="es-CL" sz="3600" dirty="0"/>
              <a:t>, </a:t>
            </a:r>
            <a:r>
              <a:rPr lang="es-CL" sz="3600" dirty="0">
                <a:solidFill>
                  <a:srgbClr val="FF0000"/>
                </a:solidFill>
              </a:rPr>
              <a:t>impuestos</a:t>
            </a:r>
            <a:r>
              <a:rPr lang="es-CL" sz="3600" dirty="0"/>
              <a:t>, </a:t>
            </a:r>
            <a:r>
              <a:rPr lang="es-CL" sz="3600" dirty="0">
                <a:solidFill>
                  <a:srgbClr val="FF0000"/>
                </a:solidFill>
              </a:rPr>
              <a:t>constitución</a:t>
            </a:r>
            <a:r>
              <a:rPr lang="es-CL" sz="3600" dirty="0"/>
              <a:t>)</a:t>
            </a:r>
          </a:p>
          <a:p>
            <a:pPr marL="285750" indent="-285750">
              <a:buFont typeface="Arial" panose="020B0604020202020204" pitchFamily="34" charset="0"/>
              <a:buChar char="•"/>
            </a:pPr>
            <a:r>
              <a:rPr lang="es-CL" sz="3600" dirty="0"/>
              <a:t>Incertidumbre continuará (</a:t>
            </a:r>
            <a:r>
              <a:rPr lang="es-CL" sz="3600" b="1" dirty="0"/>
              <a:t>&gt;17 dic.</a:t>
            </a:r>
            <a:r>
              <a:rPr lang="es-CL" sz="3600" dirty="0"/>
              <a:t>)</a:t>
            </a:r>
          </a:p>
          <a:p>
            <a:pPr marL="285750" indent="-285750">
              <a:buFont typeface="Arial" panose="020B0604020202020204" pitchFamily="34" charset="0"/>
              <a:buChar char="•"/>
            </a:pPr>
            <a:r>
              <a:rPr lang="es-CL" sz="3600" dirty="0"/>
              <a:t>Costo de la </a:t>
            </a:r>
            <a:r>
              <a:rPr lang="es-CL" sz="3600" b="1" dirty="0"/>
              <a:t>delincuencia</a:t>
            </a:r>
            <a:r>
              <a:rPr lang="es-CL" sz="3600" dirty="0"/>
              <a:t> (CLAPES UC): costo de la delincuencia: </a:t>
            </a:r>
            <a:r>
              <a:rPr lang="es-CL" sz="3600" b="1" dirty="0"/>
              <a:t>1,4 → 2% PIB</a:t>
            </a:r>
            <a:r>
              <a:rPr lang="es-CL" sz="3600" dirty="0"/>
              <a:t> (2013-2022)</a:t>
            </a:r>
          </a:p>
          <a:p>
            <a:pPr marL="285750" indent="-285750">
              <a:buFont typeface="Arial" panose="020B0604020202020204" pitchFamily="34" charset="0"/>
              <a:buChar char="•"/>
            </a:pPr>
            <a:r>
              <a:rPr lang="es-CL" sz="3600" dirty="0"/>
              <a:t>Situación del mercado laboral (</a:t>
            </a:r>
            <a:r>
              <a:rPr lang="es-CL" sz="3600" b="1" dirty="0"/>
              <a:t>¿emergencia laboral?</a:t>
            </a:r>
            <a:r>
              <a:rPr lang="es-CL" sz="3600" dirty="0"/>
              <a:t>)</a:t>
            </a:r>
          </a:p>
        </p:txBody>
      </p:sp>
    </p:spTree>
    <p:extLst>
      <p:ext uri="{BB962C8B-B14F-4D97-AF65-F5344CB8AC3E}">
        <p14:creationId xmlns:p14="http://schemas.microsoft.com/office/powerpoint/2010/main" val="80858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780802" y="298223"/>
            <a:ext cx="5492186" cy="1067457"/>
          </a:xfrm>
        </p:spPr>
        <p:txBody>
          <a:bodyPr/>
          <a:lstStyle/>
          <a:p>
            <a:r>
              <a:rPr lang="es-CL" sz="3200" dirty="0"/>
              <a:t>mercado laboral</a:t>
            </a:r>
            <a:endParaRPr lang="es-CL" dirty="0"/>
          </a:p>
        </p:txBody>
      </p:sp>
      <p:pic>
        <p:nvPicPr>
          <p:cNvPr id="4" name="Imagen 3">
            <a:extLst>
              <a:ext uri="{FF2B5EF4-FFF2-40B4-BE49-F238E27FC236}">
                <a16:creationId xmlns:a16="http://schemas.microsoft.com/office/drawing/2014/main" id="{10A76AE8-C600-953C-8AEE-418643DECB0F}"/>
              </a:ext>
            </a:extLst>
          </p:cNvPr>
          <p:cNvPicPr>
            <a:picLocks noChangeAspect="1"/>
          </p:cNvPicPr>
          <p:nvPr/>
        </p:nvPicPr>
        <p:blipFill>
          <a:blip r:embed="rId2"/>
          <a:stretch>
            <a:fillRect/>
          </a:stretch>
        </p:blipFill>
        <p:spPr>
          <a:xfrm>
            <a:off x="3441592" y="869862"/>
            <a:ext cx="7429500" cy="5778500"/>
          </a:xfrm>
          <a:prstGeom prst="rect">
            <a:avLst/>
          </a:prstGeom>
        </p:spPr>
      </p:pic>
      <p:sp>
        <p:nvSpPr>
          <p:cNvPr id="5" name="CuadroTexto 4">
            <a:extLst>
              <a:ext uri="{FF2B5EF4-FFF2-40B4-BE49-F238E27FC236}">
                <a16:creationId xmlns:a16="http://schemas.microsoft.com/office/drawing/2014/main" id="{AD03CDD1-576D-4586-DFAA-07E38FB868AC}"/>
              </a:ext>
            </a:extLst>
          </p:cNvPr>
          <p:cNvSpPr txBox="1"/>
          <p:nvPr/>
        </p:nvSpPr>
        <p:spPr>
          <a:xfrm>
            <a:off x="324091" y="1493134"/>
            <a:ext cx="2878962" cy="3539430"/>
          </a:xfrm>
          <a:prstGeom prst="rect">
            <a:avLst/>
          </a:prstGeom>
          <a:noFill/>
          <a:ln w="38100">
            <a:solidFill>
              <a:srgbClr val="FF0000"/>
            </a:solidFill>
          </a:ln>
        </p:spPr>
        <p:txBody>
          <a:bodyPr wrap="square" rtlCol="0">
            <a:spAutoFit/>
          </a:bodyPr>
          <a:lstStyle/>
          <a:p>
            <a:pPr marL="285750" indent="-285750">
              <a:buFont typeface="Arial" panose="020B0604020202020204" pitchFamily="34" charset="0"/>
              <a:buChar char="•"/>
            </a:pPr>
            <a:r>
              <a:rPr lang="es-CL" sz="2800" b="1" dirty="0"/>
              <a:t>¿Emergencia laboral?</a:t>
            </a:r>
          </a:p>
          <a:p>
            <a:pPr marL="285750" indent="-285750">
              <a:buFont typeface="Arial" panose="020B0604020202020204" pitchFamily="34" charset="0"/>
              <a:buChar char="•"/>
            </a:pPr>
            <a:r>
              <a:rPr lang="es-CL" sz="2800" dirty="0"/>
              <a:t>Rau, 2023: </a:t>
            </a:r>
            <a:r>
              <a:rPr lang="es-CL" sz="2800" i="1" dirty="0"/>
              <a:t>Mercado Laboral Chileno Post Covid19: ¿Resiliencia Perdida?</a:t>
            </a:r>
          </a:p>
        </p:txBody>
      </p:sp>
    </p:spTree>
    <p:extLst>
      <p:ext uri="{BB962C8B-B14F-4D97-AF65-F5344CB8AC3E}">
        <p14:creationId xmlns:p14="http://schemas.microsoft.com/office/powerpoint/2010/main" val="93447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913323" y="298223"/>
            <a:ext cx="5492186" cy="1067457"/>
          </a:xfrm>
        </p:spPr>
        <p:txBody>
          <a:bodyPr/>
          <a:lstStyle/>
          <a:p>
            <a:r>
              <a:rPr lang="es-CL" sz="3200" dirty="0"/>
              <a:t>mercado laboral</a:t>
            </a:r>
            <a:endParaRPr lang="es-CL" dirty="0"/>
          </a:p>
        </p:txBody>
      </p:sp>
      <p:pic>
        <p:nvPicPr>
          <p:cNvPr id="3" name="Imagen 2">
            <a:extLst>
              <a:ext uri="{FF2B5EF4-FFF2-40B4-BE49-F238E27FC236}">
                <a16:creationId xmlns:a16="http://schemas.microsoft.com/office/drawing/2014/main" id="{078C43FF-B767-29D8-CFD1-A45DD3E42720}"/>
              </a:ext>
            </a:extLst>
          </p:cNvPr>
          <p:cNvPicPr>
            <a:picLocks noChangeAspect="1"/>
          </p:cNvPicPr>
          <p:nvPr/>
        </p:nvPicPr>
        <p:blipFill>
          <a:blip r:embed="rId2"/>
          <a:stretch>
            <a:fillRect/>
          </a:stretch>
        </p:blipFill>
        <p:spPr>
          <a:xfrm>
            <a:off x="2502196" y="904129"/>
            <a:ext cx="7429500" cy="5880100"/>
          </a:xfrm>
          <a:prstGeom prst="rect">
            <a:avLst/>
          </a:prstGeom>
        </p:spPr>
      </p:pic>
    </p:spTree>
    <p:extLst>
      <p:ext uri="{BB962C8B-B14F-4D97-AF65-F5344CB8AC3E}">
        <p14:creationId xmlns:p14="http://schemas.microsoft.com/office/powerpoint/2010/main" val="71565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992835" y="377736"/>
            <a:ext cx="5492186" cy="1067457"/>
          </a:xfrm>
        </p:spPr>
        <p:txBody>
          <a:bodyPr/>
          <a:lstStyle/>
          <a:p>
            <a:r>
              <a:rPr lang="es-CL" sz="3200" dirty="0"/>
              <a:t>mercado laboral</a:t>
            </a:r>
            <a:endParaRPr lang="es-CL" dirty="0"/>
          </a:p>
        </p:txBody>
      </p:sp>
      <p:pic>
        <p:nvPicPr>
          <p:cNvPr id="4" name="Imagen 3">
            <a:extLst>
              <a:ext uri="{FF2B5EF4-FFF2-40B4-BE49-F238E27FC236}">
                <a16:creationId xmlns:a16="http://schemas.microsoft.com/office/drawing/2014/main" id="{8F4EE445-5D08-086F-FE2D-C948C1E2ABF3}"/>
              </a:ext>
            </a:extLst>
          </p:cNvPr>
          <p:cNvPicPr>
            <a:picLocks noChangeAspect="1"/>
          </p:cNvPicPr>
          <p:nvPr/>
        </p:nvPicPr>
        <p:blipFill>
          <a:blip r:embed="rId2"/>
          <a:stretch>
            <a:fillRect/>
          </a:stretch>
        </p:blipFill>
        <p:spPr>
          <a:xfrm>
            <a:off x="2396179" y="953081"/>
            <a:ext cx="7429500" cy="5689600"/>
          </a:xfrm>
          <a:prstGeom prst="rect">
            <a:avLst/>
          </a:prstGeom>
        </p:spPr>
      </p:pic>
    </p:spTree>
    <p:extLst>
      <p:ext uri="{BB962C8B-B14F-4D97-AF65-F5344CB8AC3E}">
        <p14:creationId xmlns:p14="http://schemas.microsoft.com/office/powerpoint/2010/main" val="181941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913323" y="390988"/>
            <a:ext cx="5492186" cy="1067457"/>
          </a:xfrm>
        </p:spPr>
        <p:txBody>
          <a:bodyPr/>
          <a:lstStyle/>
          <a:p>
            <a:r>
              <a:rPr lang="es-CL" sz="3200" dirty="0"/>
              <a:t>mercado laboral</a:t>
            </a:r>
            <a:endParaRPr lang="es-CL" dirty="0"/>
          </a:p>
        </p:txBody>
      </p:sp>
      <p:pic>
        <p:nvPicPr>
          <p:cNvPr id="3" name="Imagen 2">
            <a:extLst>
              <a:ext uri="{FF2B5EF4-FFF2-40B4-BE49-F238E27FC236}">
                <a16:creationId xmlns:a16="http://schemas.microsoft.com/office/drawing/2014/main" id="{D4771C71-A9E6-CEC0-643D-58550DB22ED1}"/>
              </a:ext>
            </a:extLst>
          </p:cNvPr>
          <p:cNvPicPr>
            <a:picLocks noChangeAspect="1"/>
          </p:cNvPicPr>
          <p:nvPr/>
        </p:nvPicPr>
        <p:blipFill>
          <a:blip r:embed="rId2"/>
          <a:stretch>
            <a:fillRect/>
          </a:stretch>
        </p:blipFill>
        <p:spPr>
          <a:xfrm>
            <a:off x="2447510" y="972112"/>
            <a:ext cx="7429500" cy="5816600"/>
          </a:xfrm>
          <a:prstGeom prst="rect">
            <a:avLst/>
          </a:prstGeom>
        </p:spPr>
      </p:pic>
    </p:spTree>
    <p:extLst>
      <p:ext uri="{BB962C8B-B14F-4D97-AF65-F5344CB8AC3E}">
        <p14:creationId xmlns:p14="http://schemas.microsoft.com/office/powerpoint/2010/main" val="189152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298354" y="243538"/>
            <a:ext cx="10408229" cy="1067457"/>
          </a:xfrm>
        </p:spPr>
        <p:txBody>
          <a:bodyPr/>
          <a:lstStyle/>
          <a:p>
            <a:r>
              <a:rPr lang="es-CL" dirty="0"/>
              <a:t>evolución reciente de la actividad económica: IMACEC</a:t>
            </a:r>
          </a:p>
        </p:txBody>
      </p:sp>
      <p:pic>
        <p:nvPicPr>
          <p:cNvPr id="3" name="Imagen 2">
            <a:extLst>
              <a:ext uri="{FF2B5EF4-FFF2-40B4-BE49-F238E27FC236}">
                <a16:creationId xmlns:a16="http://schemas.microsoft.com/office/drawing/2014/main" id="{333BC50B-95B8-E6AC-799F-A1D2B278D702}"/>
              </a:ext>
            </a:extLst>
          </p:cNvPr>
          <p:cNvPicPr>
            <a:picLocks noChangeAspect="1"/>
          </p:cNvPicPr>
          <p:nvPr/>
        </p:nvPicPr>
        <p:blipFill>
          <a:blip r:embed="rId2"/>
          <a:stretch>
            <a:fillRect/>
          </a:stretch>
        </p:blipFill>
        <p:spPr>
          <a:xfrm>
            <a:off x="381967" y="1304080"/>
            <a:ext cx="8079129" cy="5268997"/>
          </a:xfrm>
          <a:prstGeom prst="rect">
            <a:avLst/>
          </a:prstGeom>
        </p:spPr>
      </p:pic>
      <p:sp>
        <p:nvSpPr>
          <p:cNvPr id="4" name="Elipse 3">
            <a:extLst>
              <a:ext uri="{FF2B5EF4-FFF2-40B4-BE49-F238E27FC236}">
                <a16:creationId xmlns:a16="http://schemas.microsoft.com/office/drawing/2014/main" id="{3BB80B2E-05C2-504D-302E-6DF04C397A84}"/>
              </a:ext>
            </a:extLst>
          </p:cNvPr>
          <p:cNvSpPr/>
          <p:nvPr/>
        </p:nvSpPr>
        <p:spPr>
          <a:xfrm>
            <a:off x="3460832" y="2349661"/>
            <a:ext cx="2685327" cy="8912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Elipse 7">
            <a:extLst>
              <a:ext uri="{FF2B5EF4-FFF2-40B4-BE49-F238E27FC236}">
                <a16:creationId xmlns:a16="http://schemas.microsoft.com/office/drawing/2014/main" id="{08A00F82-95DF-009E-30A6-615CA4516F93}"/>
              </a:ext>
            </a:extLst>
          </p:cNvPr>
          <p:cNvSpPr/>
          <p:nvPr/>
        </p:nvSpPr>
        <p:spPr>
          <a:xfrm>
            <a:off x="6101786" y="3705829"/>
            <a:ext cx="2174116" cy="8912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2DD2971B-8B73-EEEE-ACE0-A74FE292BF07}"/>
              </a:ext>
            </a:extLst>
          </p:cNvPr>
          <p:cNvSpPr txBox="1"/>
          <p:nvPr/>
        </p:nvSpPr>
        <p:spPr>
          <a:xfrm>
            <a:off x="8437944" y="4027991"/>
            <a:ext cx="1088022" cy="369332"/>
          </a:xfrm>
          <a:prstGeom prst="rect">
            <a:avLst/>
          </a:prstGeom>
          <a:noFill/>
          <a:ln w="38100">
            <a:solidFill>
              <a:srgbClr val="FF0000"/>
            </a:solidFill>
          </a:ln>
        </p:spPr>
        <p:txBody>
          <a:bodyPr wrap="square" rtlCol="0">
            <a:spAutoFit/>
          </a:bodyPr>
          <a:lstStyle/>
          <a:p>
            <a:r>
              <a:rPr lang="es-CL" b="1" dirty="0"/>
              <a:t>0,3% oct.</a:t>
            </a:r>
          </a:p>
        </p:txBody>
      </p:sp>
      <p:graphicFrame>
        <p:nvGraphicFramePr>
          <p:cNvPr id="13" name="Tabla 12">
            <a:extLst>
              <a:ext uri="{FF2B5EF4-FFF2-40B4-BE49-F238E27FC236}">
                <a16:creationId xmlns:a16="http://schemas.microsoft.com/office/drawing/2014/main" id="{FF9E1C2C-7662-F5F7-91D3-A5E6649645A2}"/>
              </a:ext>
            </a:extLst>
          </p:cNvPr>
          <p:cNvGraphicFramePr>
            <a:graphicFrameLocks noGrp="1"/>
          </p:cNvGraphicFramePr>
          <p:nvPr>
            <p:extLst>
              <p:ext uri="{D42A27DB-BD31-4B8C-83A1-F6EECF244321}">
                <p14:modId xmlns:p14="http://schemas.microsoft.com/office/powerpoint/2010/main" val="3935302019"/>
              </p:ext>
            </p:extLst>
          </p:nvPr>
        </p:nvGraphicFramePr>
        <p:xfrm>
          <a:off x="8178161" y="1869224"/>
          <a:ext cx="3952108" cy="1163343"/>
        </p:xfrm>
        <a:graphic>
          <a:graphicData uri="http://schemas.openxmlformats.org/drawingml/2006/table">
            <a:tbl>
              <a:tblPr firstRow="1" bandRow="1">
                <a:tableStyleId>{5C22544A-7EE6-4342-B048-85BDC9FD1C3A}</a:tableStyleId>
              </a:tblPr>
              <a:tblGrid>
                <a:gridCol w="1976054">
                  <a:extLst>
                    <a:ext uri="{9D8B030D-6E8A-4147-A177-3AD203B41FA5}">
                      <a16:colId xmlns:a16="http://schemas.microsoft.com/office/drawing/2014/main" val="2980795966"/>
                    </a:ext>
                  </a:extLst>
                </a:gridCol>
                <a:gridCol w="1976054">
                  <a:extLst>
                    <a:ext uri="{9D8B030D-6E8A-4147-A177-3AD203B41FA5}">
                      <a16:colId xmlns:a16="http://schemas.microsoft.com/office/drawing/2014/main" val="2663583334"/>
                    </a:ext>
                  </a:extLst>
                </a:gridCol>
              </a:tblGrid>
              <a:tr h="387781">
                <a:tc>
                  <a:txBody>
                    <a:bodyPr/>
                    <a:lstStyle/>
                    <a:p>
                      <a:r>
                        <a:rPr lang="es-CL" dirty="0"/>
                        <a:t>Octubre</a:t>
                      </a:r>
                    </a:p>
                  </a:txBody>
                  <a:tcPr/>
                </a:tc>
                <a:tc>
                  <a:txBody>
                    <a:bodyPr/>
                    <a:lstStyle/>
                    <a:p>
                      <a:pPr algn="ctr"/>
                      <a:r>
                        <a:rPr lang="es-CL" dirty="0"/>
                        <a:t>Var. %</a:t>
                      </a:r>
                    </a:p>
                  </a:txBody>
                  <a:tcPr/>
                </a:tc>
                <a:extLst>
                  <a:ext uri="{0D108BD9-81ED-4DB2-BD59-A6C34878D82A}">
                    <a16:rowId xmlns:a16="http://schemas.microsoft.com/office/drawing/2014/main" val="1620815702"/>
                  </a:ext>
                </a:extLst>
              </a:tr>
              <a:tr h="387781">
                <a:tc>
                  <a:txBody>
                    <a:bodyPr/>
                    <a:lstStyle/>
                    <a:p>
                      <a:r>
                        <a:rPr lang="es-CL" dirty="0"/>
                        <a:t>IMACEC total</a:t>
                      </a:r>
                    </a:p>
                  </a:txBody>
                  <a:tcPr/>
                </a:tc>
                <a:tc>
                  <a:txBody>
                    <a:bodyPr/>
                    <a:lstStyle/>
                    <a:p>
                      <a:pPr algn="ctr"/>
                      <a:r>
                        <a:rPr lang="es-CL" dirty="0"/>
                        <a:t>0,3%</a:t>
                      </a:r>
                    </a:p>
                  </a:txBody>
                  <a:tcPr/>
                </a:tc>
                <a:extLst>
                  <a:ext uri="{0D108BD9-81ED-4DB2-BD59-A6C34878D82A}">
                    <a16:rowId xmlns:a16="http://schemas.microsoft.com/office/drawing/2014/main" val="617314485"/>
                  </a:ext>
                </a:extLst>
              </a:tr>
              <a:tr h="387781">
                <a:tc>
                  <a:txBody>
                    <a:bodyPr/>
                    <a:lstStyle/>
                    <a:p>
                      <a:r>
                        <a:rPr lang="es-CL" b="1" dirty="0"/>
                        <a:t>IMACEC no minero</a:t>
                      </a:r>
                    </a:p>
                  </a:txBody>
                  <a:tcPr/>
                </a:tc>
                <a:tc>
                  <a:txBody>
                    <a:bodyPr/>
                    <a:lstStyle/>
                    <a:p>
                      <a:pPr algn="ctr"/>
                      <a:r>
                        <a:rPr lang="es-CL" dirty="0"/>
                        <a:t>1,0%</a:t>
                      </a:r>
                    </a:p>
                  </a:txBody>
                  <a:tcPr/>
                </a:tc>
                <a:extLst>
                  <a:ext uri="{0D108BD9-81ED-4DB2-BD59-A6C34878D82A}">
                    <a16:rowId xmlns:a16="http://schemas.microsoft.com/office/drawing/2014/main" val="2579327144"/>
                  </a:ext>
                </a:extLst>
              </a:tr>
            </a:tbl>
          </a:graphicData>
        </a:graphic>
      </p:graphicFrame>
    </p:spTree>
    <p:extLst>
      <p:ext uri="{BB962C8B-B14F-4D97-AF65-F5344CB8AC3E}">
        <p14:creationId xmlns:p14="http://schemas.microsoft.com/office/powerpoint/2010/main" val="367707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603814" y="417494"/>
            <a:ext cx="5492186" cy="1067457"/>
          </a:xfrm>
        </p:spPr>
        <p:txBody>
          <a:bodyPr/>
          <a:lstStyle/>
          <a:p>
            <a:r>
              <a:rPr lang="es-CL" sz="3200" dirty="0"/>
              <a:t>mercado laboral</a:t>
            </a:r>
            <a:endParaRPr lang="es-CL" dirty="0"/>
          </a:p>
        </p:txBody>
      </p:sp>
      <p:pic>
        <p:nvPicPr>
          <p:cNvPr id="4" name="Imagen 3">
            <a:extLst>
              <a:ext uri="{FF2B5EF4-FFF2-40B4-BE49-F238E27FC236}">
                <a16:creationId xmlns:a16="http://schemas.microsoft.com/office/drawing/2014/main" id="{52CB2976-125F-507E-060D-043E3AD4315D}"/>
              </a:ext>
            </a:extLst>
          </p:cNvPr>
          <p:cNvPicPr>
            <a:picLocks noChangeAspect="1"/>
          </p:cNvPicPr>
          <p:nvPr/>
        </p:nvPicPr>
        <p:blipFill>
          <a:blip r:embed="rId2"/>
          <a:stretch>
            <a:fillRect/>
          </a:stretch>
        </p:blipFill>
        <p:spPr>
          <a:xfrm>
            <a:off x="2447510" y="909374"/>
            <a:ext cx="7429500" cy="5816600"/>
          </a:xfrm>
          <a:prstGeom prst="rect">
            <a:avLst/>
          </a:prstGeom>
        </p:spPr>
      </p:pic>
    </p:spTree>
    <p:extLst>
      <p:ext uri="{BB962C8B-B14F-4D97-AF65-F5344CB8AC3E}">
        <p14:creationId xmlns:p14="http://schemas.microsoft.com/office/powerpoint/2010/main" val="324600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603813" y="417494"/>
            <a:ext cx="9165220" cy="1067457"/>
          </a:xfrm>
        </p:spPr>
        <p:txBody>
          <a:bodyPr/>
          <a:lstStyle/>
          <a:p>
            <a:r>
              <a:rPr lang="es-CL" sz="3200" dirty="0"/>
              <a:t>mercado laboral: salario mínimo</a:t>
            </a:r>
            <a:endParaRPr lang="es-CL" dirty="0"/>
          </a:p>
        </p:txBody>
      </p:sp>
      <p:pic>
        <p:nvPicPr>
          <p:cNvPr id="3" name="Imagen 2">
            <a:extLst>
              <a:ext uri="{FF2B5EF4-FFF2-40B4-BE49-F238E27FC236}">
                <a16:creationId xmlns:a16="http://schemas.microsoft.com/office/drawing/2014/main" id="{7CBF6264-A4E9-A8DB-D004-A26B3E44395C}"/>
              </a:ext>
            </a:extLst>
          </p:cNvPr>
          <p:cNvPicPr>
            <a:picLocks noChangeAspect="1"/>
          </p:cNvPicPr>
          <p:nvPr/>
        </p:nvPicPr>
        <p:blipFill>
          <a:blip r:embed="rId2"/>
          <a:stretch>
            <a:fillRect/>
          </a:stretch>
        </p:blipFill>
        <p:spPr>
          <a:xfrm>
            <a:off x="2855810" y="975663"/>
            <a:ext cx="6450235" cy="5766620"/>
          </a:xfrm>
          <a:prstGeom prst="rect">
            <a:avLst/>
          </a:prstGeom>
        </p:spPr>
      </p:pic>
      <p:cxnSp>
        <p:nvCxnSpPr>
          <p:cNvPr id="6" name="Conector recto de flecha 5">
            <a:extLst>
              <a:ext uri="{FF2B5EF4-FFF2-40B4-BE49-F238E27FC236}">
                <a16:creationId xmlns:a16="http://schemas.microsoft.com/office/drawing/2014/main" id="{3862EBC5-86ED-F037-D05A-81E02A3632F8}"/>
              </a:ext>
            </a:extLst>
          </p:cNvPr>
          <p:cNvCxnSpPr/>
          <p:nvPr/>
        </p:nvCxnSpPr>
        <p:spPr>
          <a:xfrm>
            <a:off x="1232452" y="3008243"/>
            <a:ext cx="2782957" cy="1590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51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460400" y="475032"/>
            <a:ext cx="9293200" cy="1067457"/>
          </a:xfrm>
        </p:spPr>
        <p:txBody>
          <a:bodyPr/>
          <a:lstStyle/>
          <a:p>
            <a:r>
              <a:rPr lang="es-CL" dirty="0"/>
              <a:t>Reflexiones finales: </a:t>
            </a:r>
            <a:r>
              <a:rPr lang="es-CL" sz="3200" dirty="0"/>
              <a:t>Deuda soberana y consolidación fiscal</a:t>
            </a:r>
            <a:br>
              <a:rPr lang="es-CL" sz="3200" dirty="0"/>
            </a:br>
            <a:endParaRPr lang="es-CL" dirty="0"/>
          </a:p>
        </p:txBody>
      </p:sp>
      <p:pic>
        <p:nvPicPr>
          <p:cNvPr id="6" name="Imagen 5">
            <a:extLst>
              <a:ext uri="{FF2B5EF4-FFF2-40B4-BE49-F238E27FC236}">
                <a16:creationId xmlns:a16="http://schemas.microsoft.com/office/drawing/2014/main" id="{0E21EC61-0C84-2A5D-787E-5B959B48B967}"/>
              </a:ext>
            </a:extLst>
          </p:cNvPr>
          <p:cNvPicPr>
            <a:picLocks noChangeAspect="1"/>
          </p:cNvPicPr>
          <p:nvPr/>
        </p:nvPicPr>
        <p:blipFill>
          <a:blip r:embed="rId2"/>
          <a:stretch>
            <a:fillRect/>
          </a:stretch>
        </p:blipFill>
        <p:spPr>
          <a:xfrm>
            <a:off x="410812" y="1703948"/>
            <a:ext cx="7581418" cy="4944403"/>
          </a:xfrm>
          <a:prstGeom prst="rect">
            <a:avLst/>
          </a:prstGeom>
        </p:spPr>
      </p:pic>
      <p:graphicFrame>
        <p:nvGraphicFramePr>
          <p:cNvPr id="10" name="Tabla 9">
            <a:extLst>
              <a:ext uri="{FF2B5EF4-FFF2-40B4-BE49-F238E27FC236}">
                <a16:creationId xmlns:a16="http://schemas.microsoft.com/office/drawing/2014/main" id="{DF9A98C5-DD39-8143-8499-7CAA82D8C47D}"/>
              </a:ext>
            </a:extLst>
          </p:cNvPr>
          <p:cNvGraphicFramePr>
            <a:graphicFrameLocks noGrp="1"/>
          </p:cNvGraphicFramePr>
          <p:nvPr>
            <p:extLst>
              <p:ext uri="{D42A27DB-BD31-4B8C-83A1-F6EECF244321}">
                <p14:modId xmlns:p14="http://schemas.microsoft.com/office/powerpoint/2010/main" val="2272247905"/>
              </p:ext>
            </p:extLst>
          </p:nvPr>
        </p:nvGraphicFramePr>
        <p:xfrm>
          <a:off x="8227011" y="1900284"/>
          <a:ext cx="3759486" cy="2498276"/>
        </p:xfrm>
        <a:graphic>
          <a:graphicData uri="http://schemas.openxmlformats.org/drawingml/2006/table">
            <a:tbl>
              <a:tblPr firstRow="1" bandRow="1">
                <a:tableStyleId>{5C22544A-7EE6-4342-B048-85BDC9FD1C3A}</a:tableStyleId>
              </a:tblPr>
              <a:tblGrid>
                <a:gridCol w="1879743">
                  <a:extLst>
                    <a:ext uri="{9D8B030D-6E8A-4147-A177-3AD203B41FA5}">
                      <a16:colId xmlns:a16="http://schemas.microsoft.com/office/drawing/2014/main" val="2984968051"/>
                    </a:ext>
                  </a:extLst>
                </a:gridCol>
                <a:gridCol w="1879743">
                  <a:extLst>
                    <a:ext uri="{9D8B030D-6E8A-4147-A177-3AD203B41FA5}">
                      <a16:colId xmlns:a16="http://schemas.microsoft.com/office/drawing/2014/main" val="78424407"/>
                    </a:ext>
                  </a:extLst>
                </a:gridCol>
              </a:tblGrid>
              <a:tr h="791938">
                <a:tc>
                  <a:txBody>
                    <a:bodyPr/>
                    <a:lstStyle/>
                    <a:p>
                      <a:endParaRPr lang="es-CL" dirty="0"/>
                    </a:p>
                  </a:txBody>
                  <a:tcPr/>
                </a:tc>
                <a:tc>
                  <a:txBody>
                    <a:bodyPr/>
                    <a:lstStyle/>
                    <a:p>
                      <a:pPr algn="ctr"/>
                      <a:r>
                        <a:rPr lang="es-CL" dirty="0"/>
                        <a:t>IFP IIIT 2023</a:t>
                      </a:r>
                    </a:p>
                  </a:txBody>
                  <a:tcPr/>
                </a:tc>
                <a:extLst>
                  <a:ext uri="{0D108BD9-81ED-4DB2-BD59-A6C34878D82A}">
                    <a16:rowId xmlns:a16="http://schemas.microsoft.com/office/drawing/2014/main" val="2905590893"/>
                  </a:ext>
                </a:extLst>
              </a:tr>
              <a:tr h="791938">
                <a:tc>
                  <a:txBody>
                    <a:bodyPr/>
                    <a:lstStyle/>
                    <a:p>
                      <a:r>
                        <a:rPr lang="es-CL" dirty="0"/>
                        <a:t>Balance devengado</a:t>
                      </a:r>
                    </a:p>
                  </a:txBody>
                  <a:tcPr/>
                </a:tc>
                <a:tc>
                  <a:txBody>
                    <a:bodyPr/>
                    <a:lstStyle/>
                    <a:p>
                      <a:pPr algn="ctr"/>
                      <a:r>
                        <a:rPr lang="es-CL" dirty="0"/>
                        <a:t>-1,9% PIB</a:t>
                      </a:r>
                    </a:p>
                  </a:txBody>
                  <a:tcPr/>
                </a:tc>
                <a:extLst>
                  <a:ext uri="{0D108BD9-81ED-4DB2-BD59-A6C34878D82A}">
                    <a16:rowId xmlns:a16="http://schemas.microsoft.com/office/drawing/2014/main" val="1915486111"/>
                  </a:ext>
                </a:extLst>
              </a:tr>
              <a:tr h="791938">
                <a:tc>
                  <a:txBody>
                    <a:bodyPr/>
                    <a:lstStyle/>
                    <a:p>
                      <a:r>
                        <a:rPr lang="es-CL" dirty="0"/>
                        <a:t>Balance cíclicamente ajustado</a:t>
                      </a:r>
                    </a:p>
                  </a:txBody>
                  <a:tcPr/>
                </a:tc>
                <a:tc>
                  <a:txBody>
                    <a:bodyPr/>
                    <a:lstStyle/>
                    <a:p>
                      <a:pPr algn="ctr"/>
                      <a:r>
                        <a:rPr lang="es-CL" dirty="0"/>
                        <a:t>-1,9% PIB</a:t>
                      </a:r>
                    </a:p>
                  </a:txBody>
                  <a:tcPr/>
                </a:tc>
                <a:extLst>
                  <a:ext uri="{0D108BD9-81ED-4DB2-BD59-A6C34878D82A}">
                    <a16:rowId xmlns:a16="http://schemas.microsoft.com/office/drawing/2014/main" val="3432290672"/>
                  </a:ext>
                </a:extLst>
              </a:tr>
            </a:tbl>
          </a:graphicData>
        </a:graphic>
      </p:graphicFrame>
      <p:cxnSp>
        <p:nvCxnSpPr>
          <p:cNvPr id="12" name="Conector recto 11">
            <a:extLst>
              <a:ext uri="{FF2B5EF4-FFF2-40B4-BE49-F238E27FC236}">
                <a16:creationId xmlns:a16="http://schemas.microsoft.com/office/drawing/2014/main" id="{27243462-36B0-60EF-FD2C-EC5E70B00D69}"/>
              </a:ext>
            </a:extLst>
          </p:cNvPr>
          <p:cNvCxnSpPr/>
          <p:nvPr/>
        </p:nvCxnSpPr>
        <p:spPr>
          <a:xfrm>
            <a:off x="821803" y="3077115"/>
            <a:ext cx="69746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99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383238" y="391000"/>
            <a:ext cx="9513116" cy="710964"/>
          </a:xfrm>
        </p:spPr>
        <p:txBody>
          <a:bodyPr/>
          <a:lstStyle/>
          <a:p>
            <a:r>
              <a:rPr lang="es-CL" dirty="0"/>
              <a:t>Reflexiones finales: </a:t>
            </a:r>
            <a:r>
              <a:rPr lang="es-CL" sz="3200" dirty="0"/>
              <a:t>Deuda soberana y consolidación fiscal</a:t>
            </a:r>
            <a:br>
              <a:rPr lang="es-CL" sz="3200" dirty="0"/>
            </a:br>
            <a:endParaRPr lang="es-CL" dirty="0"/>
          </a:p>
        </p:txBody>
      </p:sp>
      <p:pic>
        <p:nvPicPr>
          <p:cNvPr id="4" name="Imagen 3">
            <a:extLst>
              <a:ext uri="{FF2B5EF4-FFF2-40B4-BE49-F238E27FC236}">
                <a16:creationId xmlns:a16="http://schemas.microsoft.com/office/drawing/2014/main" id="{3A7E0393-BD15-0C6A-4C5F-80D29EEC13E2}"/>
              </a:ext>
            </a:extLst>
          </p:cNvPr>
          <p:cNvPicPr>
            <a:picLocks noChangeAspect="1"/>
          </p:cNvPicPr>
          <p:nvPr/>
        </p:nvPicPr>
        <p:blipFill>
          <a:blip r:embed="rId2"/>
          <a:stretch>
            <a:fillRect/>
          </a:stretch>
        </p:blipFill>
        <p:spPr>
          <a:xfrm>
            <a:off x="1608875" y="1859669"/>
            <a:ext cx="7442263" cy="4853650"/>
          </a:xfrm>
          <a:prstGeom prst="rect">
            <a:avLst/>
          </a:prstGeom>
        </p:spPr>
      </p:pic>
      <p:sp>
        <p:nvSpPr>
          <p:cNvPr id="5" name="CuadroTexto 4">
            <a:extLst>
              <a:ext uri="{FF2B5EF4-FFF2-40B4-BE49-F238E27FC236}">
                <a16:creationId xmlns:a16="http://schemas.microsoft.com/office/drawing/2014/main" id="{9FABC0BE-8352-EB63-543C-D18C726989CA}"/>
              </a:ext>
            </a:extLst>
          </p:cNvPr>
          <p:cNvSpPr txBox="1"/>
          <p:nvPr/>
        </p:nvSpPr>
        <p:spPr>
          <a:xfrm>
            <a:off x="8981954" y="3055715"/>
            <a:ext cx="578470" cy="369332"/>
          </a:xfrm>
          <a:prstGeom prst="rect">
            <a:avLst/>
          </a:prstGeom>
          <a:noFill/>
          <a:ln w="38100">
            <a:solidFill>
              <a:srgbClr val="FF0000"/>
            </a:solidFill>
          </a:ln>
        </p:spPr>
        <p:txBody>
          <a:bodyPr wrap="square" rtlCol="0">
            <a:spAutoFit/>
          </a:bodyPr>
          <a:lstStyle/>
          <a:p>
            <a:r>
              <a:rPr lang="es-CL" dirty="0"/>
              <a:t>37%</a:t>
            </a:r>
          </a:p>
        </p:txBody>
      </p:sp>
      <p:cxnSp>
        <p:nvCxnSpPr>
          <p:cNvPr id="10" name="Conector recto 9">
            <a:extLst>
              <a:ext uri="{FF2B5EF4-FFF2-40B4-BE49-F238E27FC236}">
                <a16:creationId xmlns:a16="http://schemas.microsoft.com/office/drawing/2014/main" id="{50474F1F-8280-EFEA-35F7-DEC4ED808608}"/>
              </a:ext>
            </a:extLst>
          </p:cNvPr>
          <p:cNvCxnSpPr>
            <a:cxnSpLocks/>
          </p:cNvCxnSpPr>
          <p:nvPr/>
        </p:nvCxnSpPr>
        <p:spPr>
          <a:xfrm>
            <a:off x="1886673" y="1704601"/>
            <a:ext cx="861156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CD0FD89F-F4BF-4954-CFC4-7B103B9F68C8}"/>
              </a:ext>
            </a:extLst>
          </p:cNvPr>
          <p:cNvSpPr txBox="1"/>
          <p:nvPr/>
        </p:nvSpPr>
        <p:spPr>
          <a:xfrm>
            <a:off x="10683434" y="1516284"/>
            <a:ext cx="1053296" cy="369332"/>
          </a:xfrm>
          <a:prstGeom prst="rect">
            <a:avLst/>
          </a:prstGeom>
          <a:noFill/>
          <a:ln w="50800">
            <a:solidFill>
              <a:srgbClr val="FF0000"/>
            </a:solidFill>
          </a:ln>
        </p:spPr>
        <p:txBody>
          <a:bodyPr wrap="square" rtlCol="0">
            <a:spAutoFit/>
          </a:bodyPr>
          <a:lstStyle/>
          <a:p>
            <a:r>
              <a:rPr lang="es-CL" dirty="0"/>
              <a:t>45% PIB</a:t>
            </a:r>
          </a:p>
        </p:txBody>
      </p:sp>
      <p:cxnSp>
        <p:nvCxnSpPr>
          <p:cNvPr id="14" name="Conector recto de flecha 13">
            <a:extLst>
              <a:ext uri="{FF2B5EF4-FFF2-40B4-BE49-F238E27FC236}">
                <a16:creationId xmlns:a16="http://schemas.microsoft.com/office/drawing/2014/main" id="{6272E26B-961E-316B-43BC-1ADBB3ABC35B}"/>
              </a:ext>
            </a:extLst>
          </p:cNvPr>
          <p:cNvCxnSpPr/>
          <p:nvPr/>
        </p:nvCxnSpPr>
        <p:spPr>
          <a:xfrm>
            <a:off x="11204294" y="2060294"/>
            <a:ext cx="0" cy="19792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224B0642-D4E1-913B-E56B-366ABA03B3F6}"/>
              </a:ext>
            </a:extLst>
          </p:cNvPr>
          <p:cNvSpPr txBox="1"/>
          <p:nvPr/>
        </p:nvSpPr>
        <p:spPr>
          <a:xfrm>
            <a:off x="9896354" y="4294208"/>
            <a:ext cx="1840376" cy="1569660"/>
          </a:xfrm>
          <a:prstGeom prst="rect">
            <a:avLst/>
          </a:prstGeom>
          <a:noFill/>
          <a:ln w="38100">
            <a:solidFill>
              <a:schemeClr val="accent1"/>
            </a:solidFill>
          </a:ln>
        </p:spPr>
        <p:txBody>
          <a:bodyPr wrap="square" rtlCol="0">
            <a:spAutoFit/>
          </a:bodyPr>
          <a:lstStyle/>
          <a:p>
            <a:pPr algn="just"/>
            <a:r>
              <a:rPr lang="es-CL" sz="2400" b="1" dirty="0"/>
              <a:t>“Límite prudente para la deuda” (CFA)</a:t>
            </a:r>
          </a:p>
        </p:txBody>
      </p:sp>
      <p:cxnSp>
        <p:nvCxnSpPr>
          <p:cNvPr id="17" name="Conector recto de flecha 16">
            <a:extLst>
              <a:ext uri="{FF2B5EF4-FFF2-40B4-BE49-F238E27FC236}">
                <a16:creationId xmlns:a16="http://schemas.microsoft.com/office/drawing/2014/main" id="{B1946C98-3D21-48C0-5D10-6CA3EBD430A5}"/>
              </a:ext>
            </a:extLst>
          </p:cNvPr>
          <p:cNvCxnSpPr/>
          <p:nvPr/>
        </p:nvCxnSpPr>
        <p:spPr>
          <a:xfrm flipV="1">
            <a:off x="2569580" y="3055715"/>
            <a:ext cx="6123007" cy="2037146"/>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41565637-0DA0-07BB-9A80-633CBB37B7BB}"/>
              </a:ext>
            </a:extLst>
          </p:cNvPr>
          <p:cNvSpPr txBox="1"/>
          <p:nvPr/>
        </p:nvSpPr>
        <p:spPr>
          <a:xfrm>
            <a:off x="8704166" y="2268641"/>
            <a:ext cx="2292048" cy="646331"/>
          </a:xfrm>
          <a:prstGeom prst="rect">
            <a:avLst/>
          </a:prstGeom>
          <a:noFill/>
          <a:ln w="38100">
            <a:solidFill>
              <a:srgbClr val="0070C0"/>
            </a:solidFill>
          </a:ln>
        </p:spPr>
        <p:txBody>
          <a:bodyPr wrap="square" rtlCol="0">
            <a:spAutoFit/>
          </a:bodyPr>
          <a:lstStyle/>
          <a:p>
            <a:pPr algn="just"/>
            <a:r>
              <a:rPr lang="es-CL" b="1" dirty="0"/>
              <a:t>¿+ Deuda de empresas estatales?</a:t>
            </a:r>
          </a:p>
        </p:txBody>
      </p:sp>
    </p:spTree>
    <p:extLst>
      <p:ext uri="{BB962C8B-B14F-4D97-AF65-F5344CB8AC3E}">
        <p14:creationId xmlns:p14="http://schemas.microsoft.com/office/powerpoint/2010/main" val="19215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2" grpId="0" animBg="1"/>
      <p:bldP spid="1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992835" y="576162"/>
            <a:ext cx="7753600" cy="639179"/>
          </a:xfrm>
        </p:spPr>
        <p:txBody>
          <a:bodyPr/>
          <a:lstStyle/>
          <a:p>
            <a:r>
              <a:rPr lang="es-CL" dirty="0"/>
              <a:t>Reflexiones finales</a:t>
            </a:r>
          </a:p>
        </p:txBody>
      </p:sp>
      <p:sp>
        <p:nvSpPr>
          <p:cNvPr id="3" name="CuadroTexto 2">
            <a:extLst>
              <a:ext uri="{FF2B5EF4-FFF2-40B4-BE49-F238E27FC236}">
                <a16:creationId xmlns:a16="http://schemas.microsoft.com/office/drawing/2014/main" id="{A001FBB5-F64E-EE4D-1048-0FFC2DF9081E}"/>
              </a:ext>
            </a:extLst>
          </p:cNvPr>
          <p:cNvSpPr txBox="1"/>
          <p:nvPr/>
        </p:nvSpPr>
        <p:spPr>
          <a:xfrm>
            <a:off x="462986" y="1745428"/>
            <a:ext cx="2835799" cy="3785652"/>
          </a:xfrm>
          <a:prstGeom prst="rect">
            <a:avLst/>
          </a:prstGeom>
          <a:noFill/>
        </p:spPr>
        <p:txBody>
          <a:bodyPr wrap="square" rtlCol="0">
            <a:spAutoFit/>
          </a:bodyPr>
          <a:lstStyle/>
          <a:p>
            <a:pPr marL="285750" indent="-285750">
              <a:buFont typeface="Arial" panose="020B0604020202020204" pitchFamily="34" charset="0"/>
              <a:buChar char="•"/>
            </a:pPr>
            <a:r>
              <a:rPr lang="es-CL" sz="2400" dirty="0"/>
              <a:t>Agenda para el </a:t>
            </a:r>
            <a:r>
              <a:rPr lang="es-CL" sz="2400" b="1" dirty="0"/>
              <a:t>crecimiento</a:t>
            </a:r>
          </a:p>
          <a:p>
            <a:pPr marL="285750" indent="-285750">
              <a:buFont typeface="Arial" panose="020B0604020202020204" pitchFamily="34" charset="0"/>
              <a:buChar char="•"/>
            </a:pPr>
            <a:r>
              <a:rPr lang="es-CL" sz="2400" dirty="0"/>
              <a:t>Comisión </a:t>
            </a:r>
            <a:r>
              <a:rPr lang="es-CL" sz="2400" dirty="0" err="1"/>
              <a:t>Marfán</a:t>
            </a:r>
            <a:r>
              <a:rPr lang="es-CL" sz="2400" dirty="0"/>
              <a:t>: “</a:t>
            </a:r>
            <a:r>
              <a:rPr lang="es-CL" sz="2400" i="1" dirty="0"/>
              <a:t>El progreso social sin crecimiento es sólo una ilusión</a:t>
            </a:r>
            <a:r>
              <a:rPr lang="es-CL" sz="2400" dirty="0"/>
              <a:t>”</a:t>
            </a:r>
          </a:p>
          <a:p>
            <a:pPr marL="285750" indent="-285750">
              <a:buFont typeface="Arial" panose="020B0604020202020204" pitchFamily="34" charset="0"/>
              <a:buChar char="•"/>
            </a:pPr>
            <a:r>
              <a:rPr lang="es-CL" sz="2400" dirty="0"/>
              <a:t>Un punto más de crecimiento: </a:t>
            </a:r>
            <a:r>
              <a:rPr lang="es-CL" sz="2400" b="1" dirty="0"/>
              <a:t>US$ 570 millones</a:t>
            </a:r>
          </a:p>
          <a:p>
            <a:pPr marL="285750" indent="-285750">
              <a:buFont typeface="Arial" panose="020B0604020202020204" pitchFamily="34" charset="0"/>
              <a:buChar char="•"/>
            </a:pPr>
            <a:r>
              <a:rPr lang="es-CL" sz="2400" b="1" dirty="0"/>
              <a:t>Holguras fiscales</a:t>
            </a:r>
          </a:p>
        </p:txBody>
      </p:sp>
      <p:pic>
        <p:nvPicPr>
          <p:cNvPr id="4" name="Imagen 3">
            <a:extLst>
              <a:ext uri="{FF2B5EF4-FFF2-40B4-BE49-F238E27FC236}">
                <a16:creationId xmlns:a16="http://schemas.microsoft.com/office/drawing/2014/main" id="{716F5F36-1663-005F-A65D-5E552D88CFB0}"/>
              </a:ext>
            </a:extLst>
          </p:cNvPr>
          <p:cNvPicPr>
            <a:picLocks noChangeAspect="1"/>
          </p:cNvPicPr>
          <p:nvPr/>
        </p:nvPicPr>
        <p:blipFill>
          <a:blip r:embed="rId2"/>
          <a:stretch>
            <a:fillRect/>
          </a:stretch>
        </p:blipFill>
        <p:spPr>
          <a:xfrm>
            <a:off x="3192767" y="1507487"/>
            <a:ext cx="8752477" cy="4982179"/>
          </a:xfrm>
          <a:prstGeom prst="rect">
            <a:avLst/>
          </a:prstGeom>
        </p:spPr>
      </p:pic>
    </p:spTree>
    <p:extLst>
      <p:ext uri="{BB962C8B-B14F-4D97-AF65-F5344CB8AC3E}">
        <p14:creationId xmlns:p14="http://schemas.microsoft.com/office/powerpoint/2010/main" val="379502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992835" y="562902"/>
            <a:ext cx="5492186" cy="1174203"/>
          </a:xfrm>
        </p:spPr>
        <p:txBody>
          <a:bodyPr/>
          <a:lstStyle/>
          <a:p>
            <a:r>
              <a:rPr lang="es-CL" dirty="0"/>
              <a:t>Comisión </a:t>
            </a:r>
            <a:r>
              <a:rPr lang="es-CL" dirty="0" err="1"/>
              <a:t>marfán</a:t>
            </a:r>
            <a:endParaRPr lang="es-CL" dirty="0"/>
          </a:p>
        </p:txBody>
      </p:sp>
      <p:sp>
        <p:nvSpPr>
          <p:cNvPr id="3" name="CuadroTexto 2">
            <a:extLst>
              <a:ext uri="{FF2B5EF4-FFF2-40B4-BE49-F238E27FC236}">
                <a16:creationId xmlns:a16="http://schemas.microsoft.com/office/drawing/2014/main" id="{A001FBB5-F64E-EE4D-1048-0FFC2DF9081E}"/>
              </a:ext>
            </a:extLst>
          </p:cNvPr>
          <p:cNvSpPr txBox="1"/>
          <p:nvPr/>
        </p:nvSpPr>
        <p:spPr>
          <a:xfrm>
            <a:off x="992835" y="1384901"/>
            <a:ext cx="10788348" cy="4893647"/>
          </a:xfrm>
          <a:prstGeom prst="rect">
            <a:avLst/>
          </a:prstGeom>
          <a:noFill/>
        </p:spPr>
        <p:txBody>
          <a:bodyPr wrap="square" rtlCol="0">
            <a:spAutoFit/>
          </a:bodyPr>
          <a:lstStyle/>
          <a:p>
            <a:pPr marL="285750" indent="-285750" algn="just">
              <a:buFont typeface="Arial" panose="020B0604020202020204" pitchFamily="34" charset="0"/>
              <a:buChar char="•"/>
            </a:pPr>
            <a:r>
              <a:rPr lang="es-CL" sz="2400" b="1" dirty="0"/>
              <a:t>Litio</a:t>
            </a:r>
            <a:r>
              <a:rPr lang="es-CL" sz="2400" dirty="0"/>
              <a:t>: “es más rápido promover inversiones que establecer una empresa pública actualmente inexistente”</a:t>
            </a:r>
          </a:p>
          <a:p>
            <a:pPr marL="285750" indent="-285750" algn="just">
              <a:buFont typeface="Arial" panose="020B0604020202020204" pitchFamily="34" charset="0"/>
              <a:buChar char="•"/>
            </a:pPr>
            <a:r>
              <a:rPr lang="es-CL" sz="2400" dirty="0"/>
              <a:t>↓ 1p. la tasa impuesto de primera categoría: ↑PIB en 0,65%</a:t>
            </a:r>
          </a:p>
          <a:p>
            <a:pPr marL="285750" indent="-285750" algn="just">
              <a:buFont typeface="Arial" panose="020B0604020202020204" pitchFamily="34" charset="0"/>
              <a:buChar char="•"/>
            </a:pPr>
            <a:r>
              <a:rPr lang="es-CL" sz="2400" dirty="0">
                <a:solidFill>
                  <a:srgbClr val="FF0000"/>
                </a:solidFill>
              </a:rPr>
              <a:t>El aumento de este impuesto desde 2000 está costando 8 puntos porcentuales de menor PIB</a:t>
            </a:r>
          </a:p>
          <a:p>
            <a:pPr marL="285750" indent="-285750" algn="just">
              <a:buFont typeface="Arial" panose="020B0604020202020204" pitchFamily="34" charset="0"/>
              <a:buChar char="•"/>
            </a:pPr>
            <a:r>
              <a:rPr lang="es-CL" sz="2400" dirty="0"/>
              <a:t>Chile, único país de la OCDE que subió este impuesto en ese período: 34 de 37 los bajaron (algunos muy agresivamente)</a:t>
            </a:r>
          </a:p>
          <a:p>
            <a:pPr marL="285750" indent="-285750" algn="just">
              <a:buFont typeface="Arial" panose="020B0604020202020204" pitchFamily="34" charset="0"/>
              <a:buChar char="•"/>
            </a:pPr>
            <a:r>
              <a:rPr lang="es-CL" sz="2400" dirty="0"/>
              <a:t>Ecosistema de permisos es descoordinado, engorroso y con plazos excesivamente largos (</a:t>
            </a:r>
            <a:r>
              <a:rPr lang="es-CL" sz="2400" dirty="0">
                <a:solidFill>
                  <a:srgbClr val="FF0000"/>
                </a:solidFill>
              </a:rPr>
              <a:t>6,6 años en promedio</a:t>
            </a:r>
            <a:r>
              <a:rPr lang="es-CL" sz="2400" dirty="0"/>
              <a:t> en los principales sectores de inversión analizados): costos en Inv. y PIB</a:t>
            </a:r>
          </a:p>
          <a:p>
            <a:pPr marL="285750" indent="-285750" algn="just">
              <a:buFont typeface="Arial" panose="020B0604020202020204" pitchFamily="34" charset="0"/>
              <a:buChar char="•"/>
            </a:pPr>
            <a:r>
              <a:rPr lang="es-CL" sz="2400" dirty="0"/>
              <a:t>Acortar un tercio ese plazo: (1) aumento de la tasa de crecimiento anual de 0,24%; (2) aumento en ingresos fiscales (0,23% PIB)</a:t>
            </a:r>
          </a:p>
          <a:p>
            <a:pPr marL="285750" indent="-285750" algn="just">
              <a:buFont typeface="Arial" panose="020B0604020202020204" pitchFamily="34" charset="0"/>
              <a:buChar char="•"/>
            </a:pPr>
            <a:endParaRPr lang="es-CL" sz="2400" dirty="0"/>
          </a:p>
        </p:txBody>
      </p:sp>
    </p:spTree>
    <p:extLst>
      <p:ext uri="{BB962C8B-B14F-4D97-AF65-F5344CB8AC3E}">
        <p14:creationId xmlns:p14="http://schemas.microsoft.com/office/powerpoint/2010/main" val="25714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784490" y="602354"/>
            <a:ext cx="5492186" cy="830998"/>
          </a:xfrm>
        </p:spPr>
        <p:txBody>
          <a:bodyPr/>
          <a:lstStyle/>
          <a:p>
            <a:r>
              <a:rPr lang="es-CL" dirty="0"/>
              <a:t>Comisión </a:t>
            </a:r>
            <a:r>
              <a:rPr lang="es-CL" dirty="0" err="1"/>
              <a:t>marfán</a:t>
            </a:r>
            <a:endParaRPr lang="es-CL" dirty="0"/>
          </a:p>
        </p:txBody>
      </p:sp>
      <p:sp>
        <p:nvSpPr>
          <p:cNvPr id="3" name="CuadroTexto 2">
            <a:extLst>
              <a:ext uri="{FF2B5EF4-FFF2-40B4-BE49-F238E27FC236}">
                <a16:creationId xmlns:a16="http://schemas.microsoft.com/office/drawing/2014/main" id="{A001FBB5-F64E-EE4D-1048-0FFC2DF9081E}"/>
              </a:ext>
            </a:extLst>
          </p:cNvPr>
          <p:cNvSpPr txBox="1"/>
          <p:nvPr/>
        </p:nvSpPr>
        <p:spPr>
          <a:xfrm>
            <a:off x="694482" y="1412111"/>
            <a:ext cx="10949650" cy="4524315"/>
          </a:xfrm>
          <a:prstGeom prst="rect">
            <a:avLst/>
          </a:prstGeom>
          <a:noFill/>
        </p:spPr>
        <p:txBody>
          <a:bodyPr wrap="square" rtlCol="0">
            <a:spAutoFit/>
          </a:bodyPr>
          <a:lstStyle/>
          <a:p>
            <a:pPr marL="285750" indent="-285750" algn="just">
              <a:buFont typeface="Arial" panose="020B0604020202020204" pitchFamily="34" charset="0"/>
              <a:buChar char="•"/>
            </a:pPr>
            <a:r>
              <a:rPr lang="es-CL" sz="2400" dirty="0"/>
              <a:t>Construir plantas de energías limpias en el norte y sur del país: fabricación de </a:t>
            </a:r>
            <a:r>
              <a:rPr lang="es-CL" sz="2400" dirty="0">
                <a:solidFill>
                  <a:srgbClr val="FF0000"/>
                </a:solidFill>
              </a:rPr>
              <a:t>hidrógeno verde</a:t>
            </a:r>
            <a:r>
              <a:rPr lang="es-CL" sz="2400" dirty="0"/>
              <a:t>. Holguras fiscales 0,18% PIB</a:t>
            </a:r>
          </a:p>
          <a:p>
            <a:pPr marL="285750" indent="-285750" algn="just">
              <a:buFont typeface="Arial" panose="020B0604020202020204" pitchFamily="34" charset="0"/>
              <a:buChar char="•"/>
            </a:pPr>
            <a:r>
              <a:rPr lang="es-CL" sz="2400" dirty="0"/>
              <a:t>Medidas (algunas) procrecimiento pacto fiscal: </a:t>
            </a:r>
            <a:r>
              <a:rPr lang="es-CL" sz="2400" b="1" dirty="0"/>
              <a:t>Holguras fiscales 1,04% PIB</a:t>
            </a:r>
          </a:p>
          <a:p>
            <a:pPr marL="285750" indent="-285750" algn="just">
              <a:buFont typeface="Arial" panose="020B0604020202020204" pitchFamily="34" charset="0"/>
              <a:buChar char="•"/>
            </a:pPr>
            <a:r>
              <a:rPr lang="es-CL" sz="2400" dirty="0"/>
              <a:t>Inadecuado funcionamiento de la política y de las instituciones (</a:t>
            </a:r>
            <a:r>
              <a:rPr lang="es-CL" sz="2400" dirty="0">
                <a:solidFill>
                  <a:srgbClr val="FF0000"/>
                </a:solidFill>
              </a:rPr>
              <a:t>problema de gobernabilidad</a:t>
            </a:r>
            <a:r>
              <a:rPr lang="es-CL" sz="2400" dirty="0"/>
              <a:t>)</a:t>
            </a:r>
          </a:p>
          <a:p>
            <a:pPr marL="285750" indent="-285750" algn="just">
              <a:buFont typeface="Arial" panose="020B0604020202020204" pitchFamily="34" charset="0"/>
              <a:buChar char="•"/>
            </a:pPr>
            <a:r>
              <a:rPr lang="es-CL" sz="2400" dirty="0"/>
              <a:t>Desaceleración de las exportaciones reales de bienes y servicios (dejaron de ser motor del crecimiento)</a:t>
            </a:r>
          </a:p>
          <a:p>
            <a:pPr marL="285750" indent="-285750" algn="just">
              <a:buFont typeface="Arial" panose="020B0604020202020204" pitchFamily="34" charset="0"/>
              <a:buChar char="•"/>
            </a:pPr>
            <a:r>
              <a:rPr lang="es-CL" sz="2400" dirty="0"/>
              <a:t>Productividad, </a:t>
            </a:r>
            <a:r>
              <a:rPr lang="es-CL" sz="2400" dirty="0">
                <a:solidFill>
                  <a:srgbClr val="FF0000"/>
                </a:solidFill>
              </a:rPr>
              <a:t>capital humano</a:t>
            </a:r>
            <a:r>
              <a:rPr lang="es-CL" sz="2400" dirty="0"/>
              <a:t>, calidad de la educación</a:t>
            </a:r>
          </a:p>
          <a:p>
            <a:pPr marL="285750" indent="-285750" algn="just">
              <a:buFont typeface="Arial" panose="020B0604020202020204" pitchFamily="34" charset="0"/>
              <a:buChar char="•"/>
            </a:pPr>
            <a:r>
              <a:rPr lang="es-CL" sz="2400" b="1" dirty="0"/>
              <a:t>Participación laboral femenina</a:t>
            </a:r>
            <a:r>
              <a:rPr lang="es-CL" sz="2400" dirty="0"/>
              <a:t>: alcanzar la tasa de participación promedio de la OCDE podría elevar el PIB por una vez en 1,8 pp., y las holguras fiscales en 0,29 pp. del PIB</a:t>
            </a:r>
          </a:p>
          <a:p>
            <a:pPr marL="285750" indent="-285750" algn="just">
              <a:buFont typeface="Arial" panose="020B0604020202020204" pitchFamily="34" charset="0"/>
              <a:buChar char="•"/>
            </a:pPr>
            <a:endParaRPr lang="es-CL" sz="2400" dirty="0"/>
          </a:p>
        </p:txBody>
      </p:sp>
    </p:spTree>
    <p:extLst>
      <p:ext uri="{BB962C8B-B14F-4D97-AF65-F5344CB8AC3E}">
        <p14:creationId xmlns:p14="http://schemas.microsoft.com/office/powerpoint/2010/main" val="365033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761339" y="340637"/>
            <a:ext cx="5492186" cy="816832"/>
          </a:xfrm>
        </p:spPr>
        <p:txBody>
          <a:bodyPr/>
          <a:lstStyle/>
          <a:p>
            <a:r>
              <a:rPr lang="es-CL" dirty="0"/>
              <a:t>Reflexiones finales</a:t>
            </a:r>
          </a:p>
        </p:txBody>
      </p:sp>
      <p:sp>
        <p:nvSpPr>
          <p:cNvPr id="6" name="Subtítulo 5">
            <a:extLst>
              <a:ext uri="{FF2B5EF4-FFF2-40B4-BE49-F238E27FC236}">
                <a16:creationId xmlns:a16="http://schemas.microsoft.com/office/drawing/2014/main" id="{BC841C0F-A365-FB34-6CBC-D53245118509}"/>
              </a:ext>
            </a:extLst>
          </p:cNvPr>
          <p:cNvSpPr>
            <a:spLocks noGrp="1"/>
          </p:cNvSpPr>
          <p:nvPr>
            <p:ph type="subTitle" idx="1"/>
          </p:nvPr>
        </p:nvSpPr>
        <p:spPr/>
        <p:txBody>
          <a:bodyPr/>
          <a:lstStyle/>
          <a:p>
            <a:endParaRPr lang="es-CL"/>
          </a:p>
        </p:txBody>
      </p:sp>
      <p:pic>
        <p:nvPicPr>
          <p:cNvPr id="5" name="Imagen 4">
            <a:extLst>
              <a:ext uri="{FF2B5EF4-FFF2-40B4-BE49-F238E27FC236}">
                <a16:creationId xmlns:a16="http://schemas.microsoft.com/office/drawing/2014/main" id="{7E0C6BC0-62B8-B8FF-CAB1-5D29FCE973F0}"/>
              </a:ext>
            </a:extLst>
          </p:cNvPr>
          <p:cNvPicPr>
            <a:picLocks noChangeAspect="1"/>
          </p:cNvPicPr>
          <p:nvPr/>
        </p:nvPicPr>
        <p:blipFill>
          <a:blip r:embed="rId2"/>
          <a:stretch>
            <a:fillRect/>
          </a:stretch>
        </p:blipFill>
        <p:spPr>
          <a:xfrm>
            <a:off x="51668" y="1736203"/>
            <a:ext cx="12088161" cy="3078865"/>
          </a:xfrm>
          <a:prstGeom prst="rect">
            <a:avLst/>
          </a:prstGeom>
        </p:spPr>
      </p:pic>
    </p:spTree>
    <p:extLst>
      <p:ext uri="{BB962C8B-B14F-4D97-AF65-F5344CB8AC3E}">
        <p14:creationId xmlns:p14="http://schemas.microsoft.com/office/powerpoint/2010/main" val="99449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847063" y="722293"/>
            <a:ext cx="5492186" cy="1067457"/>
          </a:xfrm>
        </p:spPr>
        <p:txBody>
          <a:bodyPr/>
          <a:lstStyle/>
          <a:p>
            <a:r>
              <a:rPr lang="es-CL" dirty="0"/>
              <a:t>Reflexiones finales</a:t>
            </a:r>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A001FBB5-F64E-EE4D-1048-0FFC2DF9081E}"/>
                  </a:ext>
                </a:extLst>
              </p:cNvPr>
              <p:cNvSpPr txBox="1"/>
              <p:nvPr/>
            </p:nvSpPr>
            <p:spPr>
              <a:xfrm>
                <a:off x="671332" y="1733183"/>
                <a:ext cx="7870784" cy="1754326"/>
              </a:xfrm>
              <a:prstGeom prst="rect">
                <a:avLst/>
              </a:prstGeom>
              <a:noFill/>
            </p:spPr>
            <p:txBody>
              <a:bodyPr wrap="square" rtlCol="0">
                <a:spAutoFit/>
              </a:bodyPr>
              <a:lstStyle/>
              <a:p>
                <a:pPr marL="285750" indent="-285750">
                  <a:buFont typeface="Arial" panose="020B0604020202020204" pitchFamily="34" charset="0"/>
                  <a:buChar char="•"/>
                </a:pPr>
                <a:r>
                  <a:rPr lang="es-CL" sz="3600" dirty="0"/>
                  <a:t>Comisión </a:t>
                </a:r>
                <a:r>
                  <a:rPr lang="es-CL" sz="3600" dirty="0" err="1"/>
                  <a:t>Marfán</a:t>
                </a:r>
                <a:endParaRPr lang="es-CL" sz="3600" dirty="0"/>
              </a:p>
              <a:p>
                <a:pPr marL="285750" indent="-285750">
                  <a:buFont typeface="Arial" panose="020B0604020202020204" pitchFamily="34" charset="0"/>
                  <a:buChar char="•"/>
                </a:pPr>
                <a:r>
                  <a:rPr lang="es-CL" sz="3600" dirty="0"/>
                  <a:t>Informe OCDE: </a:t>
                </a:r>
                <a:r>
                  <a:rPr lang="es-CL" sz="3600" b="1" dirty="0"/>
                  <a:t>Eficiencia del gasto (ahorro </a:t>
                </a:r>
                <a14:m>
                  <m:oMath xmlns:m="http://schemas.openxmlformats.org/officeDocument/2006/math">
                    <m:r>
                      <a:rPr lang="es-CL" sz="3600" b="1" i="1" smtClean="0">
                        <a:latin typeface="Cambria Math" panose="02040503050406030204" pitchFamily="18" charset="0"/>
                        <a:ea typeface="Cambria Math" panose="02040503050406030204" pitchFamily="18" charset="0"/>
                      </a:rPr>
                      <m:t>≈</m:t>
                    </m:r>
                  </m:oMath>
                </a14:m>
                <a:r>
                  <a:rPr lang="es-CL" sz="3600" b="1" dirty="0"/>
                  <a:t> 300/400 MMUS$)</a:t>
                </a:r>
              </a:p>
            </p:txBody>
          </p:sp>
        </mc:Choice>
        <mc:Fallback xmlns="">
          <p:sp>
            <p:nvSpPr>
              <p:cNvPr id="3" name="CuadroTexto 2">
                <a:extLst>
                  <a:ext uri="{FF2B5EF4-FFF2-40B4-BE49-F238E27FC236}">
                    <a16:creationId xmlns:a16="http://schemas.microsoft.com/office/drawing/2014/main" id="{A001FBB5-F64E-EE4D-1048-0FFC2DF9081E}"/>
                  </a:ext>
                </a:extLst>
              </p:cNvPr>
              <p:cNvSpPr txBox="1">
                <a:spLocks noRot="1" noChangeAspect="1" noMove="1" noResize="1" noEditPoints="1" noAdjustHandles="1" noChangeArrowheads="1" noChangeShapeType="1" noTextEdit="1"/>
              </p:cNvSpPr>
              <p:nvPr/>
            </p:nvSpPr>
            <p:spPr>
              <a:xfrm>
                <a:off x="671332" y="1733183"/>
                <a:ext cx="7870784" cy="1754326"/>
              </a:xfrm>
              <a:prstGeom prst="rect">
                <a:avLst/>
              </a:prstGeom>
              <a:blipFill>
                <a:blip r:embed="rId2"/>
                <a:stretch>
                  <a:fillRect l="-2093" t="-5036" b="-11511"/>
                </a:stretch>
              </a:blipFill>
            </p:spPr>
            <p:txBody>
              <a:bodyPr/>
              <a:lstStyle/>
              <a:p>
                <a:r>
                  <a:rPr lang="es-CL">
                    <a:noFill/>
                  </a:rPr>
                  <a:t> </a:t>
                </a:r>
              </a:p>
            </p:txBody>
          </p:sp>
        </mc:Fallback>
      </mc:AlternateContent>
      <p:sp>
        <p:nvSpPr>
          <p:cNvPr id="7" name="Cerrar llave 6">
            <a:extLst>
              <a:ext uri="{FF2B5EF4-FFF2-40B4-BE49-F238E27FC236}">
                <a16:creationId xmlns:a16="http://schemas.microsoft.com/office/drawing/2014/main" id="{50C8379C-A136-3550-E1BD-27FE5C672F82}"/>
              </a:ext>
            </a:extLst>
          </p:cNvPr>
          <p:cNvSpPr/>
          <p:nvPr/>
        </p:nvSpPr>
        <p:spPr>
          <a:xfrm>
            <a:off x="7646504" y="1921565"/>
            <a:ext cx="477079" cy="993913"/>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8" name="CuadroTexto 7">
            <a:extLst>
              <a:ext uri="{FF2B5EF4-FFF2-40B4-BE49-F238E27FC236}">
                <a16:creationId xmlns:a16="http://schemas.microsoft.com/office/drawing/2014/main" id="{5EE92831-86E7-EFC6-7A72-7203CAC2C106}"/>
              </a:ext>
            </a:extLst>
          </p:cNvPr>
          <p:cNvSpPr txBox="1"/>
          <p:nvPr/>
        </p:nvSpPr>
        <p:spPr>
          <a:xfrm>
            <a:off x="8502360" y="1524007"/>
            <a:ext cx="3265571" cy="1569660"/>
          </a:xfrm>
          <a:prstGeom prst="rect">
            <a:avLst/>
          </a:prstGeom>
          <a:noFill/>
          <a:ln w="38100">
            <a:solidFill>
              <a:srgbClr val="FF0000"/>
            </a:solidFill>
          </a:ln>
        </p:spPr>
        <p:txBody>
          <a:bodyPr wrap="square" rtlCol="0">
            <a:spAutoFit/>
          </a:bodyPr>
          <a:lstStyle/>
          <a:p>
            <a:r>
              <a:rPr lang="es-CL" sz="3200" b="1" dirty="0"/>
              <a:t>Recursos extras: 1,2% a 0,6% PIB</a:t>
            </a:r>
          </a:p>
          <a:p>
            <a:r>
              <a:rPr lang="es-CL" sz="3200" b="1" dirty="0"/>
              <a:t>(</a:t>
            </a:r>
            <a:r>
              <a:rPr lang="es-CL" sz="3200" b="1" dirty="0" err="1"/>
              <a:t>Pdl</a:t>
            </a:r>
            <a:r>
              <a:rPr lang="es-CL" sz="3200" b="1" dirty="0"/>
              <a:t> marzo 2024)</a:t>
            </a:r>
          </a:p>
        </p:txBody>
      </p:sp>
      <p:sp>
        <p:nvSpPr>
          <p:cNvPr id="9" name="CuadroTexto 8">
            <a:extLst>
              <a:ext uri="{FF2B5EF4-FFF2-40B4-BE49-F238E27FC236}">
                <a16:creationId xmlns:a16="http://schemas.microsoft.com/office/drawing/2014/main" id="{5CBC4262-5D53-ECB4-C212-BE1E3931E0B7}"/>
              </a:ext>
            </a:extLst>
          </p:cNvPr>
          <p:cNvSpPr txBox="1"/>
          <p:nvPr/>
        </p:nvSpPr>
        <p:spPr>
          <a:xfrm>
            <a:off x="688039" y="3863766"/>
            <a:ext cx="8111407" cy="1754326"/>
          </a:xfrm>
          <a:prstGeom prst="rect">
            <a:avLst/>
          </a:prstGeom>
          <a:noFill/>
        </p:spPr>
        <p:txBody>
          <a:bodyPr wrap="square" rtlCol="0">
            <a:spAutoFit/>
          </a:bodyPr>
          <a:lstStyle>
            <a:defPPr>
              <a:defRPr lang="es-CL"/>
            </a:defPPr>
            <a:lvl1pPr marL="285750" indent="-285750">
              <a:buFont typeface="Arial" panose="020B0604020202020204" pitchFamily="34" charset="0"/>
              <a:buChar char="•"/>
              <a:defRPr sz="3600"/>
            </a:lvl1pPr>
          </a:lstStyle>
          <a:p>
            <a:r>
              <a:rPr lang="es-CL" dirty="0"/>
              <a:t>Pacto fiscal</a:t>
            </a:r>
          </a:p>
          <a:p>
            <a:r>
              <a:rPr lang="es-CL" dirty="0"/>
              <a:t>Agenda </a:t>
            </a:r>
            <a:r>
              <a:rPr lang="es-CL" b="1" u="sng" dirty="0"/>
              <a:t>procrecimiento</a:t>
            </a:r>
          </a:p>
          <a:p>
            <a:endParaRPr lang="es-CL" dirty="0"/>
          </a:p>
        </p:txBody>
      </p:sp>
      <p:pic>
        <p:nvPicPr>
          <p:cNvPr id="10" name="Imagen 9">
            <a:extLst>
              <a:ext uri="{FF2B5EF4-FFF2-40B4-BE49-F238E27FC236}">
                <a16:creationId xmlns:a16="http://schemas.microsoft.com/office/drawing/2014/main" id="{90FD8CA4-E010-6676-2CE2-FA744F9DE53D}"/>
              </a:ext>
            </a:extLst>
          </p:cNvPr>
          <p:cNvPicPr>
            <a:picLocks noChangeAspect="1"/>
          </p:cNvPicPr>
          <p:nvPr/>
        </p:nvPicPr>
        <p:blipFill>
          <a:blip r:embed="rId3"/>
          <a:stretch>
            <a:fillRect/>
          </a:stretch>
        </p:blipFill>
        <p:spPr>
          <a:xfrm>
            <a:off x="5615612" y="3599009"/>
            <a:ext cx="5436704" cy="3260683"/>
          </a:xfrm>
          <a:prstGeom prst="rect">
            <a:avLst/>
          </a:prstGeom>
        </p:spPr>
      </p:pic>
      <p:sp>
        <p:nvSpPr>
          <p:cNvPr id="11" name="Elipse 10">
            <a:extLst>
              <a:ext uri="{FF2B5EF4-FFF2-40B4-BE49-F238E27FC236}">
                <a16:creationId xmlns:a16="http://schemas.microsoft.com/office/drawing/2014/main" id="{0105318D-A950-4857-CF73-466D2FD62485}"/>
              </a:ext>
            </a:extLst>
          </p:cNvPr>
          <p:cNvSpPr/>
          <p:nvPr/>
        </p:nvSpPr>
        <p:spPr>
          <a:xfrm>
            <a:off x="9077739" y="5446643"/>
            <a:ext cx="1842052" cy="583096"/>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13" name="Conector recto de flecha 12">
            <a:extLst>
              <a:ext uri="{FF2B5EF4-FFF2-40B4-BE49-F238E27FC236}">
                <a16:creationId xmlns:a16="http://schemas.microsoft.com/office/drawing/2014/main" id="{30AAF756-1156-0C12-96C8-53700BF4FDC1}"/>
              </a:ext>
            </a:extLst>
          </p:cNvPr>
          <p:cNvCxnSpPr>
            <a:cxnSpLocks/>
          </p:cNvCxnSpPr>
          <p:nvPr/>
        </p:nvCxnSpPr>
        <p:spPr>
          <a:xfrm>
            <a:off x="9276522" y="5300870"/>
            <a:ext cx="143123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35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1.25E-6 3.33333E-6 L -1.25E-6 -0.09977 " pathEditMode="relative" rAng="0" ptsTypes="AA">
                                      <p:cBhvr>
                                        <p:cTn id="46" dur="2000" fill="hold"/>
                                        <p:tgtEl>
                                          <p:spTgt spid="13"/>
                                        </p:tgtEl>
                                        <p:attrNameLst>
                                          <p:attrName>ppt_x</p:attrName>
                                          <p:attrName>ppt_y</p:attrName>
                                        </p:attrNameLst>
                                      </p:cBhvr>
                                      <p:rCtr x="0" y="-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animBg="1"/>
      <p:bldP spid="8" grpId="0" animBg="1"/>
      <p:bldP spid="9" grpId="0" build="p"/>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BE2C19-9B2D-91BC-D6D4-B4AB8DF95D24}"/>
              </a:ext>
            </a:extLst>
          </p:cNvPr>
          <p:cNvSpPr txBox="1"/>
          <p:nvPr/>
        </p:nvSpPr>
        <p:spPr>
          <a:xfrm>
            <a:off x="4421529" y="2199190"/>
            <a:ext cx="2939970" cy="2123658"/>
          </a:xfrm>
          <a:prstGeom prst="rect">
            <a:avLst/>
          </a:prstGeom>
          <a:noFill/>
        </p:spPr>
        <p:txBody>
          <a:bodyPr wrap="square" rtlCol="0">
            <a:spAutoFit/>
          </a:bodyPr>
          <a:lstStyle/>
          <a:p>
            <a:pPr algn="ctr"/>
            <a:r>
              <a:rPr lang="es-CL" sz="6600" dirty="0"/>
              <a:t>Muchas gracias</a:t>
            </a:r>
          </a:p>
        </p:txBody>
      </p:sp>
    </p:spTree>
    <p:extLst>
      <p:ext uri="{BB962C8B-B14F-4D97-AF65-F5344CB8AC3E}">
        <p14:creationId xmlns:p14="http://schemas.microsoft.com/office/powerpoint/2010/main" val="1059960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437251" y="301411"/>
            <a:ext cx="9713746" cy="1067457"/>
          </a:xfrm>
        </p:spPr>
        <p:txBody>
          <a:bodyPr/>
          <a:lstStyle/>
          <a:p>
            <a:r>
              <a:rPr lang="es-CL" dirty="0"/>
              <a:t>evolución reciente de la actividad económica: </a:t>
            </a:r>
            <a:r>
              <a:rPr lang="es-CL" dirty="0" err="1"/>
              <a:t>imacec</a:t>
            </a:r>
            <a:r>
              <a:rPr lang="es-CL" dirty="0"/>
              <a:t> desestacionalizado</a:t>
            </a:r>
          </a:p>
        </p:txBody>
      </p:sp>
      <p:pic>
        <p:nvPicPr>
          <p:cNvPr id="8" name="Imagen 7">
            <a:extLst>
              <a:ext uri="{FF2B5EF4-FFF2-40B4-BE49-F238E27FC236}">
                <a16:creationId xmlns:a16="http://schemas.microsoft.com/office/drawing/2014/main" id="{FDEACA07-6175-2708-3C05-CA0751AB28A4}"/>
              </a:ext>
            </a:extLst>
          </p:cNvPr>
          <p:cNvPicPr>
            <a:picLocks noChangeAspect="1"/>
          </p:cNvPicPr>
          <p:nvPr/>
        </p:nvPicPr>
        <p:blipFill>
          <a:blip r:embed="rId2"/>
          <a:stretch>
            <a:fillRect/>
          </a:stretch>
        </p:blipFill>
        <p:spPr>
          <a:xfrm>
            <a:off x="2176041" y="1523999"/>
            <a:ext cx="7766612" cy="5065181"/>
          </a:xfrm>
          <a:prstGeom prst="rect">
            <a:avLst/>
          </a:prstGeom>
        </p:spPr>
      </p:pic>
      <p:sp>
        <p:nvSpPr>
          <p:cNvPr id="9" name="Elipse 8">
            <a:extLst>
              <a:ext uri="{FF2B5EF4-FFF2-40B4-BE49-F238E27FC236}">
                <a16:creationId xmlns:a16="http://schemas.microsoft.com/office/drawing/2014/main" id="{316E6CE9-BDE4-12E2-DBA1-19E210E888D4}"/>
              </a:ext>
            </a:extLst>
          </p:cNvPr>
          <p:cNvSpPr/>
          <p:nvPr/>
        </p:nvSpPr>
        <p:spPr>
          <a:xfrm>
            <a:off x="9248172" y="3935392"/>
            <a:ext cx="520861" cy="5440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CuadroTexto 9">
            <a:extLst>
              <a:ext uri="{FF2B5EF4-FFF2-40B4-BE49-F238E27FC236}">
                <a16:creationId xmlns:a16="http://schemas.microsoft.com/office/drawing/2014/main" id="{6D1F962F-CC69-E0B9-19A9-79A178B671AE}"/>
              </a:ext>
            </a:extLst>
          </p:cNvPr>
          <p:cNvSpPr txBox="1"/>
          <p:nvPr/>
        </p:nvSpPr>
        <p:spPr>
          <a:xfrm>
            <a:off x="9826904" y="4051140"/>
            <a:ext cx="1446838" cy="369332"/>
          </a:xfrm>
          <a:prstGeom prst="rect">
            <a:avLst/>
          </a:prstGeom>
          <a:noFill/>
          <a:ln w="38100">
            <a:solidFill>
              <a:srgbClr val="FF0000"/>
            </a:solidFill>
          </a:ln>
        </p:spPr>
        <p:txBody>
          <a:bodyPr wrap="square" rtlCol="0">
            <a:spAutoFit/>
          </a:bodyPr>
          <a:lstStyle/>
          <a:p>
            <a:pPr algn="ctr"/>
            <a:r>
              <a:rPr lang="es-CL" b="1" dirty="0"/>
              <a:t>-0,1% oct.</a:t>
            </a:r>
          </a:p>
        </p:txBody>
      </p:sp>
    </p:spTree>
    <p:extLst>
      <p:ext uri="{BB962C8B-B14F-4D97-AF65-F5344CB8AC3E}">
        <p14:creationId xmlns:p14="http://schemas.microsoft.com/office/powerpoint/2010/main" val="125906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939827" y="351233"/>
            <a:ext cx="8853530" cy="1067457"/>
          </a:xfrm>
        </p:spPr>
        <p:txBody>
          <a:bodyPr/>
          <a:lstStyle/>
          <a:p>
            <a:r>
              <a:rPr lang="es-CL" dirty="0"/>
              <a:t>evolución reciente de la actividad económica: </a:t>
            </a:r>
            <a:r>
              <a:rPr lang="es-CL" dirty="0" err="1"/>
              <a:t>Pib</a:t>
            </a:r>
            <a:r>
              <a:rPr lang="es-CL" dirty="0"/>
              <a:t> trimestral</a:t>
            </a:r>
          </a:p>
        </p:txBody>
      </p:sp>
      <p:pic>
        <p:nvPicPr>
          <p:cNvPr id="6" name="Imagen 5">
            <a:extLst>
              <a:ext uri="{FF2B5EF4-FFF2-40B4-BE49-F238E27FC236}">
                <a16:creationId xmlns:a16="http://schemas.microsoft.com/office/drawing/2014/main" id="{FC179864-4BA7-4019-290F-4E0590C69D47}"/>
              </a:ext>
            </a:extLst>
          </p:cNvPr>
          <p:cNvPicPr>
            <a:picLocks noChangeAspect="1"/>
          </p:cNvPicPr>
          <p:nvPr/>
        </p:nvPicPr>
        <p:blipFill>
          <a:blip r:embed="rId2"/>
          <a:stretch>
            <a:fillRect/>
          </a:stretch>
        </p:blipFill>
        <p:spPr>
          <a:xfrm>
            <a:off x="1077895" y="1292653"/>
            <a:ext cx="7772400" cy="5068956"/>
          </a:xfrm>
          <a:prstGeom prst="rect">
            <a:avLst/>
          </a:prstGeom>
        </p:spPr>
      </p:pic>
      <p:sp>
        <p:nvSpPr>
          <p:cNvPr id="7" name="Elipse 6">
            <a:extLst>
              <a:ext uri="{FF2B5EF4-FFF2-40B4-BE49-F238E27FC236}">
                <a16:creationId xmlns:a16="http://schemas.microsoft.com/office/drawing/2014/main" id="{B1925F6D-3719-D271-63E1-AC2FEEA1CA6C}"/>
              </a:ext>
            </a:extLst>
          </p:cNvPr>
          <p:cNvSpPr/>
          <p:nvPr/>
        </p:nvSpPr>
        <p:spPr>
          <a:xfrm>
            <a:off x="7129672" y="3649380"/>
            <a:ext cx="1713053" cy="64818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uadroTexto 7">
            <a:extLst>
              <a:ext uri="{FF2B5EF4-FFF2-40B4-BE49-F238E27FC236}">
                <a16:creationId xmlns:a16="http://schemas.microsoft.com/office/drawing/2014/main" id="{4FD73AE2-438E-E8DE-D14E-AC11FE08B1B6}"/>
              </a:ext>
            </a:extLst>
          </p:cNvPr>
          <p:cNvSpPr txBox="1"/>
          <p:nvPr/>
        </p:nvSpPr>
        <p:spPr>
          <a:xfrm>
            <a:off x="9074550" y="3788276"/>
            <a:ext cx="1030148" cy="369332"/>
          </a:xfrm>
          <a:prstGeom prst="rect">
            <a:avLst/>
          </a:prstGeom>
          <a:noFill/>
          <a:ln w="38100">
            <a:solidFill>
              <a:srgbClr val="FF0000"/>
            </a:solidFill>
          </a:ln>
        </p:spPr>
        <p:txBody>
          <a:bodyPr wrap="square" rtlCol="0">
            <a:spAutoFit/>
          </a:bodyPr>
          <a:lstStyle/>
          <a:p>
            <a:pPr algn="ctr"/>
            <a:r>
              <a:rPr lang="es-CL" b="1" dirty="0"/>
              <a:t>0,6% IIIT</a:t>
            </a:r>
          </a:p>
        </p:txBody>
      </p:sp>
      <p:graphicFrame>
        <p:nvGraphicFramePr>
          <p:cNvPr id="9" name="Tabla 8">
            <a:extLst>
              <a:ext uri="{FF2B5EF4-FFF2-40B4-BE49-F238E27FC236}">
                <a16:creationId xmlns:a16="http://schemas.microsoft.com/office/drawing/2014/main" id="{23A963D6-4C3A-98EB-4BFA-2A98F204BD98}"/>
              </a:ext>
            </a:extLst>
          </p:cNvPr>
          <p:cNvGraphicFramePr>
            <a:graphicFrameLocks noGrp="1"/>
          </p:cNvGraphicFramePr>
          <p:nvPr>
            <p:extLst>
              <p:ext uri="{D42A27DB-BD31-4B8C-83A1-F6EECF244321}">
                <p14:modId xmlns:p14="http://schemas.microsoft.com/office/powerpoint/2010/main" val="801228523"/>
              </p:ext>
            </p:extLst>
          </p:nvPr>
        </p:nvGraphicFramePr>
        <p:xfrm>
          <a:off x="8513827" y="1528026"/>
          <a:ext cx="3477546" cy="1828800"/>
        </p:xfrm>
        <a:graphic>
          <a:graphicData uri="http://schemas.openxmlformats.org/drawingml/2006/table">
            <a:tbl>
              <a:tblPr firstRow="1" bandRow="1">
                <a:tableStyleId>{5C22544A-7EE6-4342-B048-85BDC9FD1C3A}</a:tableStyleId>
              </a:tblPr>
              <a:tblGrid>
                <a:gridCol w="1738773">
                  <a:extLst>
                    <a:ext uri="{9D8B030D-6E8A-4147-A177-3AD203B41FA5}">
                      <a16:colId xmlns:a16="http://schemas.microsoft.com/office/drawing/2014/main" val="4176270185"/>
                    </a:ext>
                  </a:extLst>
                </a:gridCol>
                <a:gridCol w="1738773">
                  <a:extLst>
                    <a:ext uri="{9D8B030D-6E8A-4147-A177-3AD203B41FA5}">
                      <a16:colId xmlns:a16="http://schemas.microsoft.com/office/drawing/2014/main" val="2355524081"/>
                    </a:ext>
                  </a:extLst>
                </a:gridCol>
              </a:tblGrid>
              <a:tr h="349823">
                <a:tc>
                  <a:txBody>
                    <a:bodyPr/>
                    <a:lstStyle/>
                    <a:p>
                      <a:pPr algn="ctr"/>
                      <a:r>
                        <a:rPr lang="es-CL" dirty="0"/>
                        <a:t>PIB trimestral</a:t>
                      </a:r>
                    </a:p>
                  </a:txBody>
                  <a:tcPr/>
                </a:tc>
                <a:tc>
                  <a:txBody>
                    <a:bodyPr/>
                    <a:lstStyle/>
                    <a:p>
                      <a:pPr algn="ctr"/>
                      <a:r>
                        <a:rPr lang="es-CL" dirty="0"/>
                        <a:t>Var. %</a:t>
                      </a:r>
                    </a:p>
                  </a:txBody>
                  <a:tcPr/>
                </a:tc>
                <a:extLst>
                  <a:ext uri="{0D108BD9-81ED-4DB2-BD59-A6C34878D82A}">
                    <a16:rowId xmlns:a16="http://schemas.microsoft.com/office/drawing/2014/main" val="3191952840"/>
                  </a:ext>
                </a:extLst>
              </a:tr>
              <a:tr h="349823">
                <a:tc>
                  <a:txBody>
                    <a:bodyPr/>
                    <a:lstStyle/>
                    <a:p>
                      <a:pPr algn="ctr"/>
                      <a:r>
                        <a:rPr lang="es-CL" dirty="0"/>
                        <a:t>I</a:t>
                      </a:r>
                    </a:p>
                  </a:txBody>
                  <a:tcPr/>
                </a:tc>
                <a:tc>
                  <a:txBody>
                    <a:bodyPr/>
                    <a:lstStyle/>
                    <a:p>
                      <a:pPr algn="ctr"/>
                      <a:r>
                        <a:rPr lang="es-CL" dirty="0"/>
                        <a:t>-0,7</a:t>
                      </a:r>
                    </a:p>
                  </a:txBody>
                  <a:tcPr/>
                </a:tc>
                <a:extLst>
                  <a:ext uri="{0D108BD9-81ED-4DB2-BD59-A6C34878D82A}">
                    <a16:rowId xmlns:a16="http://schemas.microsoft.com/office/drawing/2014/main" val="2262790832"/>
                  </a:ext>
                </a:extLst>
              </a:tr>
              <a:tr h="349823">
                <a:tc>
                  <a:txBody>
                    <a:bodyPr/>
                    <a:lstStyle/>
                    <a:p>
                      <a:pPr algn="ctr"/>
                      <a:r>
                        <a:rPr lang="es-CL" dirty="0"/>
                        <a:t>II</a:t>
                      </a:r>
                    </a:p>
                  </a:txBody>
                  <a:tcPr/>
                </a:tc>
                <a:tc>
                  <a:txBody>
                    <a:bodyPr/>
                    <a:lstStyle/>
                    <a:p>
                      <a:pPr algn="ctr"/>
                      <a:r>
                        <a:rPr lang="es-CL" dirty="0"/>
                        <a:t>-0,8</a:t>
                      </a:r>
                    </a:p>
                  </a:txBody>
                  <a:tcPr/>
                </a:tc>
                <a:extLst>
                  <a:ext uri="{0D108BD9-81ED-4DB2-BD59-A6C34878D82A}">
                    <a16:rowId xmlns:a16="http://schemas.microsoft.com/office/drawing/2014/main" val="3263225284"/>
                  </a:ext>
                </a:extLst>
              </a:tr>
              <a:tr h="349823">
                <a:tc>
                  <a:txBody>
                    <a:bodyPr/>
                    <a:lstStyle/>
                    <a:p>
                      <a:pPr algn="ctr"/>
                      <a:r>
                        <a:rPr lang="es-CL" dirty="0"/>
                        <a:t>III</a:t>
                      </a:r>
                    </a:p>
                  </a:txBody>
                  <a:tcPr/>
                </a:tc>
                <a:tc>
                  <a:txBody>
                    <a:bodyPr/>
                    <a:lstStyle/>
                    <a:p>
                      <a:pPr algn="ctr"/>
                      <a:r>
                        <a:rPr lang="es-CL" dirty="0"/>
                        <a:t>0,6</a:t>
                      </a:r>
                    </a:p>
                  </a:txBody>
                  <a:tcPr/>
                </a:tc>
                <a:extLst>
                  <a:ext uri="{0D108BD9-81ED-4DB2-BD59-A6C34878D82A}">
                    <a16:rowId xmlns:a16="http://schemas.microsoft.com/office/drawing/2014/main" val="2358495305"/>
                  </a:ext>
                </a:extLst>
              </a:tr>
              <a:tr h="349823">
                <a:tc>
                  <a:txBody>
                    <a:bodyPr/>
                    <a:lstStyle/>
                    <a:p>
                      <a:pPr algn="ctr"/>
                      <a:r>
                        <a:rPr lang="es-CL" b="1" dirty="0">
                          <a:solidFill>
                            <a:schemeClr val="tx1"/>
                          </a:solidFill>
                        </a:rPr>
                        <a:t>IV*</a:t>
                      </a:r>
                    </a:p>
                  </a:txBody>
                  <a:tcPr/>
                </a:tc>
                <a:tc>
                  <a:txBody>
                    <a:bodyPr/>
                    <a:lstStyle/>
                    <a:p>
                      <a:pPr algn="ctr"/>
                      <a:r>
                        <a:rPr lang="es-CL" b="1" dirty="0">
                          <a:solidFill>
                            <a:schemeClr val="tx1"/>
                          </a:solidFill>
                        </a:rPr>
                        <a:t>0,9</a:t>
                      </a:r>
                    </a:p>
                  </a:txBody>
                  <a:tcPr/>
                </a:tc>
                <a:extLst>
                  <a:ext uri="{0D108BD9-81ED-4DB2-BD59-A6C34878D82A}">
                    <a16:rowId xmlns:a16="http://schemas.microsoft.com/office/drawing/2014/main" val="3153199406"/>
                  </a:ext>
                </a:extLst>
              </a:tr>
            </a:tbl>
          </a:graphicData>
        </a:graphic>
      </p:graphicFrame>
      <p:sp>
        <p:nvSpPr>
          <p:cNvPr id="10" name="Rectángulo 9">
            <a:extLst>
              <a:ext uri="{FF2B5EF4-FFF2-40B4-BE49-F238E27FC236}">
                <a16:creationId xmlns:a16="http://schemas.microsoft.com/office/drawing/2014/main" id="{3C37F1D6-A4CA-7485-6B31-0826B8E63ADA}"/>
              </a:ext>
            </a:extLst>
          </p:cNvPr>
          <p:cNvSpPr/>
          <p:nvPr/>
        </p:nvSpPr>
        <p:spPr>
          <a:xfrm>
            <a:off x="8513827" y="2981739"/>
            <a:ext cx="3477546" cy="3750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12" name="Conector recto de flecha 11">
            <a:extLst>
              <a:ext uri="{FF2B5EF4-FFF2-40B4-BE49-F238E27FC236}">
                <a16:creationId xmlns:a16="http://schemas.microsoft.com/office/drawing/2014/main" id="{7F01FE38-4663-846B-F70E-D6A4C11A3B14}"/>
              </a:ext>
            </a:extLst>
          </p:cNvPr>
          <p:cNvCxnSpPr/>
          <p:nvPr/>
        </p:nvCxnSpPr>
        <p:spPr>
          <a:xfrm>
            <a:off x="11277600" y="3429000"/>
            <a:ext cx="0" cy="18453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D26D95CF-6D6A-79EC-1EE9-E1831DF35A85}"/>
              </a:ext>
            </a:extLst>
          </p:cNvPr>
          <p:cNvSpPr txBox="1"/>
          <p:nvPr/>
        </p:nvSpPr>
        <p:spPr>
          <a:xfrm>
            <a:off x="9607825" y="5473149"/>
            <a:ext cx="2385391" cy="1077218"/>
          </a:xfrm>
          <a:prstGeom prst="rect">
            <a:avLst/>
          </a:prstGeom>
          <a:noFill/>
          <a:ln w="38100">
            <a:solidFill>
              <a:srgbClr val="FF0000"/>
            </a:solidFill>
          </a:ln>
        </p:spPr>
        <p:txBody>
          <a:bodyPr wrap="square" rtlCol="0">
            <a:spAutoFit/>
          </a:bodyPr>
          <a:lstStyle/>
          <a:p>
            <a:pPr algn="ctr"/>
            <a:r>
              <a:rPr lang="es-CL" sz="3200" b="1" dirty="0"/>
              <a:t>Var.% PIB 2023 = 0%</a:t>
            </a:r>
          </a:p>
        </p:txBody>
      </p:sp>
    </p:spTree>
    <p:extLst>
      <p:ext uri="{BB962C8B-B14F-4D97-AF65-F5344CB8AC3E}">
        <p14:creationId xmlns:p14="http://schemas.microsoft.com/office/powerpoint/2010/main" val="15960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10"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780802" y="298223"/>
            <a:ext cx="9277597" cy="1067457"/>
          </a:xfrm>
        </p:spPr>
        <p:txBody>
          <a:bodyPr/>
          <a:lstStyle/>
          <a:p>
            <a:r>
              <a:rPr lang="es-CL" dirty="0"/>
              <a:t>evolución reciente del mercado laboral: Tasa de desempleo</a:t>
            </a:r>
          </a:p>
        </p:txBody>
      </p:sp>
      <p:pic>
        <p:nvPicPr>
          <p:cNvPr id="7" name="Imagen 6">
            <a:extLst>
              <a:ext uri="{FF2B5EF4-FFF2-40B4-BE49-F238E27FC236}">
                <a16:creationId xmlns:a16="http://schemas.microsoft.com/office/drawing/2014/main" id="{CC5A9AE1-1D13-8C09-A89C-E5058214779F}"/>
              </a:ext>
            </a:extLst>
          </p:cNvPr>
          <p:cNvPicPr>
            <a:picLocks noChangeAspect="1"/>
          </p:cNvPicPr>
          <p:nvPr/>
        </p:nvPicPr>
        <p:blipFill>
          <a:blip r:embed="rId2"/>
          <a:stretch>
            <a:fillRect/>
          </a:stretch>
        </p:blipFill>
        <p:spPr>
          <a:xfrm>
            <a:off x="1997764" y="1301440"/>
            <a:ext cx="9014791" cy="5427138"/>
          </a:xfrm>
          <a:prstGeom prst="rect">
            <a:avLst/>
          </a:prstGeom>
        </p:spPr>
      </p:pic>
      <p:sp>
        <p:nvSpPr>
          <p:cNvPr id="8" name="CuadroTexto 7">
            <a:extLst>
              <a:ext uri="{FF2B5EF4-FFF2-40B4-BE49-F238E27FC236}">
                <a16:creationId xmlns:a16="http://schemas.microsoft.com/office/drawing/2014/main" id="{F01FADB4-3129-685D-DE2A-461C63AB9691}"/>
              </a:ext>
            </a:extLst>
          </p:cNvPr>
          <p:cNvSpPr txBox="1"/>
          <p:nvPr/>
        </p:nvSpPr>
        <p:spPr>
          <a:xfrm>
            <a:off x="11157995" y="3090441"/>
            <a:ext cx="694481" cy="369332"/>
          </a:xfrm>
          <a:prstGeom prst="rect">
            <a:avLst/>
          </a:prstGeom>
          <a:noFill/>
          <a:ln w="38100">
            <a:solidFill>
              <a:srgbClr val="FF0000"/>
            </a:solidFill>
          </a:ln>
        </p:spPr>
        <p:txBody>
          <a:bodyPr wrap="square" rtlCol="0">
            <a:spAutoFit/>
          </a:bodyPr>
          <a:lstStyle/>
          <a:p>
            <a:r>
              <a:rPr lang="es-CL" b="1" dirty="0"/>
              <a:t>8,9%</a:t>
            </a:r>
          </a:p>
        </p:txBody>
      </p:sp>
    </p:spTree>
    <p:extLst>
      <p:ext uri="{BB962C8B-B14F-4D97-AF65-F5344CB8AC3E}">
        <p14:creationId xmlns:p14="http://schemas.microsoft.com/office/powerpoint/2010/main" val="180980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502504" y="443997"/>
            <a:ext cx="9714922" cy="1067457"/>
          </a:xfrm>
        </p:spPr>
        <p:txBody>
          <a:bodyPr/>
          <a:lstStyle/>
          <a:p>
            <a:r>
              <a:rPr lang="es-CL" dirty="0"/>
              <a:t>evolución reciente del mercado laboral: tasa de participación</a:t>
            </a:r>
          </a:p>
        </p:txBody>
      </p:sp>
      <p:pic>
        <p:nvPicPr>
          <p:cNvPr id="7" name="Imagen 6">
            <a:extLst>
              <a:ext uri="{FF2B5EF4-FFF2-40B4-BE49-F238E27FC236}">
                <a16:creationId xmlns:a16="http://schemas.microsoft.com/office/drawing/2014/main" id="{AB44E449-A552-2304-7F10-B5C18F506A6A}"/>
              </a:ext>
            </a:extLst>
          </p:cNvPr>
          <p:cNvPicPr>
            <a:picLocks noChangeAspect="1"/>
          </p:cNvPicPr>
          <p:nvPr/>
        </p:nvPicPr>
        <p:blipFill>
          <a:blip r:embed="rId2"/>
          <a:stretch>
            <a:fillRect/>
          </a:stretch>
        </p:blipFill>
        <p:spPr>
          <a:xfrm>
            <a:off x="2117034" y="1444697"/>
            <a:ext cx="8537713" cy="5261913"/>
          </a:xfrm>
          <a:prstGeom prst="rect">
            <a:avLst/>
          </a:prstGeom>
        </p:spPr>
      </p:pic>
    </p:spTree>
    <p:extLst>
      <p:ext uri="{BB962C8B-B14F-4D97-AF65-F5344CB8AC3E}">
        <p14:creationId xmlns:p14="http://schemas.microsoft.com/office/powerpoint/2010/main" val="3224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69638-9FB6-1B94-65CC-6F28E65A4D94}"/>
              </a:ext>
            </a:extLst>
          </p:cNvPr>
          <p:cNvSpPr>
            <a:spLocks noGrp="1"/>
          </p:cNvSpPr>
          <p:nvPr>
            <p:ph type="ctrTitle"/>
          </p:nvPr>
        </p:nvSpPr>
        <p:spPr>
          <a:xfrm>
            <a:off x="661533" y="311478"/>
            <a:ext cx="9304101" cy="1067457"/>
          </a:xfrm>
        </p:spPr>
        <p:txBody>
          <a:bodyPr/>
          <a:lstStyle/>
          <a:p>
            <a:r>
              <a:rPr lang="es-CL" dirty="0"/>
              <a:t>Evolución reciente de la inflación y política monetaria</a:t>
            </a:r>
          </a:p>
        </p:txBody>
      </p:sp>
      <p:pic>
        <p:nvPicPr>
          <p:cNvPr id="4" name="Imagen 3">
            <a:extLst>
              <a:ext uri="{FF2B5EF4-FFF2-40B4-BE49-F238E27FC236}">
                <a16:creationId xmlns:a16="http://schemas.microsoft.com/office/drawing/2014/main" id="{D39D38A3-9F50-2054-0A0C-0FBDEDFA4685}"/>
              </a:ext>
            </a:extLst>
          </p:cNvPr>
          <p:cNvPicPr>
            <a:picLocks noChangeAspect="1"/>
          </p:cNvPicPr>
          <p:nvPr/>
        </p:nvPicPr>
        <p:blipFill>
          <a:blip r:embed="rId2"/>
          <a:stretch>
            <a:fillRect/>
          </a:stretch>
        </p:blipFill>
        <p:spPr>
          <a:xfrm>
            <a:off x="607936" y="1340540"/>
            <a:ext cx="7427410" cy="4843963"/>
          </a:xfrm>
          <a:prstGeom prst="rect">
            <a:avLst/>
          </a:prstGeom>
        </p:spPr>
      </p:pic>
      <p:sp>
        <p:nvSpPr>
          <p:cNvPr id="5" name="Elipse 4">
            <a:extLst>
              <a:ext uri="{FF2B5EF4-FFF2-40B4-BE49-F238E27FC236}">
                <a16:creationId xmlns:a16="http://schemas.microsoft.com/office/drawing/2014/main" id="{6FFEB20D-99C3-A2B3-E50B-B562FD579523}"/>
              </a:ext>
            </a:extLst>
          </p:cNvPr>
          <p:cNvSpPr/>
          <p:nvPr/>
        </p:nvSpPr>
        <p:spPr>
          <a:xfrm>
            <a:off x="7870618" y="3027698"/>
            <a:ext cx="462987" cy="439838"/>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CuadroTexto 12">
            <a:extLst>
              <a:ext uri="{FF2B5EF4-FFF2-40B4-BE49-F238E27FC236}">
                <a16:creationId xmlns:a16="http://schemas.microsoft.com/office/drawing/2014/main" id="{8C4E7F3D-3237-7409-8A34-992AB4E08C2E}"/>
              </a:ext>
            </a:extLst>
          </p:cNvPr>
          <p:cNvSpPr txBox="1"/>
          <p:nvPr/>
        </p:nvSpPr>
        <p:spPr>
          <a:xfrm>
            <a:off x="7720313" y="4031510"/>
            <a:ext cx="925975" cy="367200"/>
          </a:xfrm>
          <a:prstGeom prst="rect">
            <a:avLst/>
          </a:prstGeom>
          <a:noFill/>
          <a:ln w="25400">
            <a:noFill/>
          </a:ln>
        </p:spPr>
        <p:txBody>
          <a:bodyPr wrap="square" rtlCol="0">
            <a:spAutoFit/>
          </a:bodyPr>
          <a:lstStyle/>
          <a:p>
            <a:pPr algn="ctr"/>
            <a:r>
              <a:rPr lang="es-CL" b="1" dirty="0"/>
              <a:t>5%</a:t>
            </a:r>
          </a:p>
        </p:txBody>
      </p:sp>
      <p:sp>
        <p:nvSpPr>
          <p:cNvPr id="3" name="CuadroTexto 2">
            <a:extLst>
              <a:ext uri="{FF2B5EF4-FFF2-40B4-BE49-F238E27FC236}">
                <a16:creationId xmlns:a16="http://schemas.microsoft.com/office/drawing/2014/main" id="{007F91FE-99D7-A0BC-44FE-CB698772AAFB}"/>
              </a:ext>
            </a:extLst>
          </p:cNvPr>
          <p:cNvSpPr txBox="1"/>
          <p:nvPr/>
        </p:nvSpPr>
        <p:spPr>
          <a:xfrm>
            <a:off x="7666044" y="3041038"/>
            <a:ext cx="925975" cy="367200"/>
          </a:xfrm>
          <a:prstGeom prst="rect">
            <a:avLst/>
          </a:prstGeom>
          <a:noFill/>
          <a:ln w="25400">
            <a:noFill/>
          </a:ln>
        </p:spPr>
        <p:txBody>
          <a:bodyPr wrap="square" rtlCol="0">
            <a:spAutoFit/>
          </a:bodyPr>
          <a:lstStyle/>
          <a:p>
            <a:pPr algn="ctr"/>
            <a:r>
              <a:rPr lang="es-CL" b="1" dirty="0"/>
              <a:t>9%</a:t>
            </a:r>
          </a:p>
        </p:txBody>
      </p:sp>
      <p:sp>
        <p:nvSpPr>
          <p:cNvPr id="6" name="CuadroTexto 5">
            <a:extLst>
              <a:ext uri="{FF2B5EF4-FFF2-40B4-BE49-F238E27FC236}">
                <a16:creationId xmlns:a16="http://schemas.microsoft.com/office/drawing/2014/main" id="{04AEE46B-6BAB-540B-3840-044722C8AA1B}"/>
              </a:ext>
            </a:extLst>
          </p:cNvPr>
          <p:cNvSpPr txBox="1"/>
          <p:nvPr/>
        </p:nvSpPr>
        <p:spPr>
          <a:xfrm>
            <a:off x="8867634" y="2831851"/>
            <a:ext cx="3042713" cy="954107"/>
          </a:xfrm>
          <a:prstGeom prst="rect">
            <a:avLst/>
          </a:prstGeom>
          <a:noFill/>
          <a:ln w="38100">
            <a:solidFill>
              <a:srgbClr val="FF0000"/>
            </a:solidFill>
          </a:ln>
        </p:spPr>
        <p:txBody>
          <a:bodyPr wrap="square" rtlCol="0">
            <a:spAutoFit/>
          </a:bodyPr>
          <a:lstStyle/>
          <a:p>
            <a:pPr algn="just"/>
            <a:r>
              <a:rPr lang="es-CL" sz="2800" b="1" dirty="0"/>
              <a:t>Próxima reunión: 19/12, ¿↓TPM?</a:t>
            </a:r>
          </a:p>
        </p:txBody>
      </p:sp>
      <p:sp>
        <p:nvSpPr>
          <p:cNvPr id="8" name="Elipse 7">
            <a:extLst>
              <a:ext uri="{FF2B5EF4-FFF2-40B4-BE49-F238E27FC236}">
                <a16:creationId xmlns:a16="http://schemas.microsoft.com/office/drawing/2014/main" id="{4532B77B-C802-BDDE-D8AA-75B2D9DA344E}"/>
              </a:ext>
            </a:extLst>
          </p:cNvPr>
          <p:cNvSpPr/>
          <p:nvPr/>
        </p:nvSpPr>
        <p:spPr>
          <a:xfrm>
            <a:off x="7956758" y="3975227"/>
            <a:ext cx="462987" cy="43983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5954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3" grpId="0"/>
      <p:bldP spid="3" grpId="0"/>
      <p:bldP spid="6" grpId="0" animBg="1"/>
      <p:bldP spid="8" grpId="0" animBg="1"/>
    </p:bldLst>
  </p:timing>
</p:sld>
</file>

<file path=ppt/theme/theme1.xml><?xml version="1.0" encoding="utf-8"?>
<a:theme xmlns:a="http://schemas.openxmlformats.org/drawingml/2006/main" name="PORTADA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I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PARADOR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26563</TotalTime>
  <Words>941</Words>
  <Application>Microsoft Office PowerPoint</Application>
  <PresentationFormat>Panorámica</PresentationFormat>
  <Paragraphs>160</Paragraphs>
  <Slides>49</Slides>
  <Notes>0</Notes>
  <HiddenSlides>0</HiddenSlides>
  <MMClips>0</MMClips>
  <ScaleCrop>false</ScaleCrop>
  <HeadingPairs>
    <vt:vector size="6" baseType="variant">
      <vt:variant>
        <vt:lpstr>Fuentes usadas</vt:lpstr>
      </vt:variant>
      <vt:variant>
        <vt:i4>6</vt:i4>
      </vt:variant>
      <vt:variant>
        <vt:lpstr>Tema</vt:lpstr>
      </vt:variant>
      <vt:variant>
        <vt:i4>4</vt:i4>
      </vt:variant>
      <vt:variant>
        <vt:lpstr>Títulos de diapositiva</vt:lpstr>
      </vt:variant>
      <vt:variant>
        <vt:i4>49</vt:i4>
      </vt:variant>
    </vt:vector>
  </HeadingPairs>
  <TitlesOfParts>
    <vt:vector size="59" baseType="lpstr">
      <vt:lpstr>Arial</vt:lpstr>
      <vt:lpstr>Calibri</vt:lpstr>
      <vt:lpstr>Cambria Math</vt:lpstr>
      <vt:lpstr>Montserrat</vt:lpstr>
      <vt:lpstr>Montserrat ExtraBold</vt:lpstr>
      <vt:lpstr>Montserrat Medium</vt:lpstr>
      <vt:lpstr>PORTADAS</vt:lpstr>
      <vt:lpstr>CONTENIDO</vt:lpstr>
      <vt:lpstr>SEPARADORES</vt:lpstr>
      <vt:lpstr>CIERRE</vt:lpstr>
      <vt:lpstr>Análisis económico de Chile y el mundo</vt:lpstr>
      <vt:lpstr>Las tres “i”</vt:lpstr>
      <vt:lpstr>Inflación</vt:lpstr>
      <vt:lpstr>evolución reciente de la actividad económica: IMACEC</vt:lpstr>
      <vt:lpstr>evolución reciente de la actividad económica: imacec desestacionalizado</vt:lpstr>
      <vt:lpstr>evolución reciente de la actividad económica: Pib trimestral</vt:lpstr>
      <vt:lpstr>evolución reciente del mercado laboral: Tasa de desempleo</vt:lpstr>
      <vt:lpstr>evolución reciente del mercado laboral: tasa de participación</vt:lpstr>
      <vt:lpstr>Evolución reciente de la inflación y política monetaria</vt:lpstr>
      <vt:lpstr>Proyección inflación</vt:lpstr>
      <vt:lpstr>Proyección para la política monetaria</vt:lpstr>
      <vt:lpstr>En resumen</vt:lpstr>
      <vt:lpstr>En resumen</vt:lpstr>
      <vt:lpstr>En resumen: proyecciones crecimiento PIB</vt:lpstr>
      <vt:lpstr>riesgos</vt:lpstr>
      <vt:lpstr>Riesgos: ↓ dinamismo de China</vt:lpstr>
      <vt:lpstr>Riesgos: Aterrizaje de EE.UU. / Control de la inflación </vt:lpstr>
      <vt:lpstr>Riesgos: Aterrizaje de EE.UU. (tasas altas) </vt:lpstr>
      <vt:lpstr>Riesgos: tasas ee.uu.</vt:lpstr>
      <vt:lpstr>Incertidumbre</vt:lpstr>
      <vt:lpstr>II. Incertidumbre</vt:lpstr>
      <vt:lpstr>Incertidumbre</vt:lpstr>
      <vt:lpstr>Incertidumbre</vt:lpstr>
      <vt:lpstr>Incertidumbre: INFORME DE PERCEPCIÓN DE NEGOCIOS BC</vt:lpstr>
      <vt:lpstr>Incertidumbre: INFORME DE PERCEPCIÓN DE NEGOCIOS BC</vt:lpstr>
      <vt:lpstr>Incertidumbre: EMBI</vt:lpstr>
      <vt:lpstr>En resumen</vt:lpstr>
      <vt:lpstr>Inversión</vt:lpstr>
      <vt:lpstr>III. Inversión</vt:lpstr>
      <vt:lpstr>III. Inversión</vt:lpstr>
      <vt:lpstr>Inversión: pérdida de capacidad de crecimiento</vt:lpstr>
      <vt:lpstr>Inversión: pérdida de capacidad de crecimiento</vt:lpstr>
      <vt:lpstr>Inversión: pérdida de capacidad de crecimiento</vt:lpstr>
      <vt:lpstr>Reflexiones finales</vt:lpstr>
      <vt:lpstr>Reflexiones finales</vt:lpstr>
      <vt:lpstr>mercado laboral</vt:lpstr>
      <vt:lpstr>mercado laboral</vt:lpstr>
      <vt:lpstr>mercado laboral</vt:lpstr>
      <vt:lpstr>mercado laboral</vt:lpstr>
      <vt:lpstr>mercado laboral</vt:lpstr>
      <vt:lpstr>mercado laboral: salario mínimo</vt:lpstr>
      <vt:lpstr>Reflexiones finales: Deuda soberana y consolidación fiscal </vt:lpstr>
      <vt:lpstr>Reflexiones finales: Deuda soberana y consolidación fiscal </vt:lpstr>
      <vt:lpstr>Reflexiones finales</vt:lpstr>
      <vt:lpstr>Comisión marfán</vt:lpstr>
      <vt:lpstr>Comisión marfán</vt:lpstr>
      <vt:lpstr>Reflexiones finales</vt:lpstr>
      <vt:lpstr>Reflexiones finales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Daniela Viviana Figueroa Cuadra</dc:creator>
  <cp:lastModifiedBy>Ignacio Canales</cp:lastModifiedBy>
  <cp:revision>90</cp:revision>
  <dcterms:created xsi:type="dcterms:W3CDTF">2023-07-03T16:32:41Z</dcterms:created>
  <dcterms:modified xsi:type="dcterms:W3CDTF">2023-12-05T15:19:12Z</dcterms:modified>
</cp:coreProperties>
</file>